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2" r:id="rId2"/>
    <p:sldId id="313" r:id="rId3"/>
    <p:sldId id="314" r:id="rId4"/>
    <p:sldId id="315" r:id="rId5"/>
    <p:sldId id="316" r:id="rId6"/>
    <p:sldId id="312" r:id="rId7"/>
    <p:sldId id="333" r:id="rId8"/>
    <p:sldId id="334" r:id="rId9"/>
    <p:sldId id="335" r:id="rId10"/>
    <p:sldId id="337" r:id="rId11"/>
    <p:sldId id="338" r:id="rId12"/>
    <p:sldId id="339" r:id="rId13"/>
    <p:sldId id="318" r:id="rId14"/>
    <p:sldId id="332" r:id="rId15"/>
    <p:sldId id="311" r:id="rId16"/>
    <p:sldId id="320" r:id="rId17"/>
    <p:sldId id="310" r:id="rId18"/>
    <p:sldId id="323" r:id="rId19"/>
    <p:sldId id="309" r:id="rId20"/>
    <p:sldId id="308" r:id="rId21"/>
    <p:sldId id="325" r:id="rId22"/>
    <p:sldId id="326" r:id="rId23"/>
    <p:sldId id="327" r:id="rId24"/>
    <p:sldId id="307" r:id="rId25"/>
    <p:sldId id="306" r:id="rId26"/>
    <p:sldId id="305" r:id="rId27"/>
    <p:sldId id="328" r:id="rId28"/>
    <p:sldId id="304" r:id="rId29"/>
    <p:sldId id="303" r:id="rId30"/>
    <p:sldId id="329" r:id="rId3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VAG+euhNWe2xnb084/bQA==" hashData="21XfJXXMes3/ud5RUi5ms0z0hs7qFTwq58tDxaJGWy0LhMIOHnpliAutw7IrZIIyWPzrLpN8a33fsYjRosyx9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8AC3"/>
    <a:srgbClr val="5B76B9"/>
    <a:srgbClr val="076739"/>
    <a:srgbClr val="16A89D"/>
    <a:srgbClr val="EC217A"/>
    <a:srgbClr val="8DC53E"/>
    <a:srgbClr val="21ABE2"/>
    <a:srgbClr val="D60093"/>
    <a:srgbClr val="CC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25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72B57-B5F4-4150-8EDD-E499E94AD2C0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1B6B-0D00-45AB-9C61-984285B48A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95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80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3938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1157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7055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6476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7505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1080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5294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3746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342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5835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5177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4258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5411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5918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2387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8838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2552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1146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634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7195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061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7410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301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425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79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4837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5520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669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B762-493B-4514-9FD8-E214BD6C0D25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50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ABCDC-310D-46FA-B649-D1E45116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7D7149-5A03-4F74-9438-1290363E6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8488F-4027-4E2F-84E5-9B2AB400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727E97-3D21-4E79-9FAA-958C2327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00F2BC-C4B6-4738-945B-7C3CA93F6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697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81549-F074-47AB-8F8B-81D45652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058742-303F-4A35-808A-A65698114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BFF3B1-CDCF-434D-9640-2EAE3A59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11F6B9-CDD5-493B-89C1-68A934F0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D5B0C5-2B1C-4D10-BE71-AE084B79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072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9B6DAE-0C66-4853-968F-8E37909A9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2CC795-22C5-4777-AF37-9621592D4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7BE0A8-D970-47AA-88F0-A665EC1AB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1B890A-F435-4F71-8AC7-87BEFAE3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F5FD73-3C3E-4C14-9BE2-8ECBB1E0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677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C2BCA-1E86-4E52-B42B-A84FFBCF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4250BC-1AFF-4284-A155-2792728FC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71A456-F8DC-4CB0-A8B7-B0739035B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1288EE-FE1A-4CC1-821C-9D247B0C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96D7AF-C278-4355-A9AB-0C5A34EC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801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4ED6E-E170-46DB-A6AE-52550890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AAA9A-F5CD-4BD2-8662-57484A46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DDA3AA-0E2D-437C-81BF-A31542E3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2E198A-A82E-4F58-83DF-09A9BD4C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D7083F-A6D6-4A63-8022-DA825BA5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650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284A2-DF8B-4755-A542-A89DF691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1644DE-3AD3-4049-9746-418203050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8E9329-372F-4C33-AED8-35AFEA66D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B666DA-6187-4715-8788-8E980F83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FE77D7-C771-4CBC-B530-1A21DEF2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C737D7-05F3-48BD-AA31-391B17AF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19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0ADB6-9D1B-4FED-A1B1-F0E1DF82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E0AA15-94A3-480D-9CD9-23116510F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A40CDE-5191-43AA-BDAD-4021E8FF1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7A93DB-2688-4922-9D00-4B88C01A9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BBF470-EC9F-4F85-9897-304F25094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B6A11E3-CFAC-4127-A157-5F849263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AFA355-B120-4666-BB28-C17D2116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3D101B-BE70-4AB9-8B43-43D1A2F9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056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A530A-6A09-45FF-98A1-034AAC05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127220-9B1D-4072-B851-7A69F603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EDFACF-C81B-4B16-88C1-B093D135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DAA040-F7E9-462A-8F8C-7CEF7ABB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618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C45031-E441-4E56-B79A-46ED97E64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7C62C60-F0B8-4732-9E0F-654EEF7E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27E5AB-1431-4428-AB33-71802A04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73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29A68-4123-401A-857C-4A1BF5E6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07B6CC-3840-45B6-BFD6-81647E1F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FA63E9-7278-4673-8F41-DD49D1F6A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A6DC6F-12CD-45E1-ABF0-B980FE21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031AC6-27EE-4C96-9292-E7406A21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D1C8BA-EBD2-4C1A-95F4-DAF21F1C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826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96961-FE6D-434A-AE92-DFD90576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765B487-D23C-46DD-AD7C-5379A9198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AD36BB-B8EF-49C5-83C8-BFB826024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8832BF-FE54-483A-BA15-237321E9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B78965-52EB-49D4-BCA5-FDA6C5BA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9B8A34-FFBD-4384-858F-64ADF6FC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748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0DB5A4E-DF31-4A63-A069-6F670F0D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2E3B95-59F3-43AA-9CE1-077FA17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D346AF-2D0F-42E6-AEDD-C53B2FAF9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9FCEF-F290-4AB0-8ED0-51F63237FF37}" type="datetimeFigureOut">
              <a:rPr lang="es-CO" smtClean="0"/>
              <a:t>29/11/2019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E4D92D-EC72-4946-9ED3-05CF8E731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DB7630-A252-4F39-9EC9-8BA66B18E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BCA2C-AC81-4B6E-BB03-6081759AD5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61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14.png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2.jpe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9.xml"/><Relationship Id="rId21" Type="http://schemas.openxmlformats.org/officeDocument/2006/relationships/slide" Target="slide6.xml"/><Relationship Id="rId34" Type="http://schemas.openxmlformats.org/officeDocument/2006/relationships/image" Target="../media/image62.pn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7.xml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1.png"/><Relationship Id="rId32" Type="http://schemas.openxmlformats.org/officeDocument/2006/relationships/image" Target="../media/image20.png"/><Relationship Id="rId37" Type="http://schemas.openxmlformats.org/officeDocument/2006/relationships/image" Target="../media/image65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8.xml"/><Relationship Id="rId28" Type="http://schemas.openxmlformats.org/officeDocument/2006/relationships/slide" Target="slide11.xml"/><Relationship Id="rId36" Type="http://schemas.openxmlformats.org/officeDocument/2006/relationships/image" Target="../media/image64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52.png"/><Relationship Id="rId35" Type="http://schemas.openxmlformats.org/officeDocument/2006/relationships/image" Target="../media/image63.png"/><Relationship Id="rId8" Type="http://schemas.openxmlformats.org/officeDocument/2006/relationships/image" Target="../media/image3.png"/><Relationship Id="rId3" Type="http://schemas.openxmlformats.org/officeDocument/2006/relationships/slide" Target="slide2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9.xml"/><Relationship Id="rId21" Type="http://schemas.openxmlformats.org/officeDocument/2006/relationships/slide" Target="slide6.xml"/><Relationship Id="rId34" Type="http://schemas.microsoft.com/office/2007/relationships/hdphoto" Target="../media/hdphoto3.wdp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7.xml"/><Relationship Id="rId3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1.png"/><Relationship Id="rId32" Type="http://schemas.openxmlformats.org/officeDocument/2006/relationships/image" Target="../media/image20.png"/><Relationship Id="rId37" Type="http://schemas.openxmlformats.org/officeDocument/2006/relationships/image" Target="../media/image69.jp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8.xml"/><Relationship Id="rId28" Type="http://schemas.openxmlformats.org/officeDocument/2006/relationships/slide" Target="slide11.xml"/><Relationship Id="rId36" Type="http://schemas.openxmlformats.org/officeDocument/2006/relationships/image" Target="../media/image68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52.png"/><Relationship Id="rId35" Type="http://schemas.openxmlformats.org/officeDocument/2006/relationships/image" Target="../media/image67.png"/><Relationship Id="rId8" Type="http://schemas.openxmlformats.org/officeDocument/2006/relationships/image" Target="../media/image3.png"/><Relationship Id="rId3" Type="http://schemas.openxmlformats.org/officeDocument/2006/relationships/slide" Target="slide2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9.xml"/><Relationship Id="rId3" Type="http://schemas.openxmlformats.org/officeDocument/2006/relationships/slide" Target="slide29.xml"/><Relationship Id="rId21" Type="http://schemas.openxmlformats.org/officeDocument/2006/relationships/slide" Target="slide6.xml"/><Relationship Id="rId34" Type="http://schemas.openxmlformats.org/officeDocument/2006/relationships/image" Target="../media/image71.emf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8.xml"/><Relationship Id="rId3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slide" Target="slide7.xml"/><Relationship Id="rId32" Type="http://schemas.openxmlformats.org/officeDocument/2006/relationships/image" Target="../media/image2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28" Type="http://schemas.openxmlformats.org/officeDocument/2006/relationships/slide" Target="slide11.xml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52.png"/><Relationship Id="rId8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74.png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73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72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28" Type="http://schemas.openxmlformats.org/officeDocument/2006/relationships/image" Target="../media/image76.sv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75.png"/><Relationship Id="rId30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80.jpeg"/><Relationship Id="rId39" Type="http://schemas.openxmlformats.org/officeDocument/2006/relationships/image" Target="../media/image93.jpeg"/><Relationship Id="rId21" Type="http://schemas.openxmlformats.org/officeDocument/2006/relationships/slide" Target="slide6.xml"/><Relationship Id="rId34" Type="http://schemas.openxmlformats.org/officeDocument/2006/relationships/image" Target="../media/image88.png"/><Relationship Id="rId42" Type="http://schemas.openxmlformats.org/officeDocument/2006/relationships/image" Target="../media/image20.png"/><Relationship Id="rId7" Type="http://schemas.openxmlformats.org/officeDocument/2006/relationships/slide" Target="slide26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83.png"/><Relationship Id="rId41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42.pn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28" Type="http://schemas.openxmlformats.org/officeDocument/2006/relationships/image" Target="../media/image82.jpeg"/><Relationship Id="rId36" Type="http://schemas.openxmlformats.org/officeDocument/2006/relationships/image" Target="../media/image90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85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81.jpe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8" Type="http://schemas.openxmlformats.org/officeDocument/2006/relationships/image" Target="../media/image3.png"/><Relationship Id="rId3" Type="http://schemas.openxmlformats.org/officeDocument/2006/relationships/slide" Target="slide29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79.jpeg"/><Relationship Id="rId33" Type="http://schemas.openxmlformats.org/officeDocument/2006/relationships/image" Target="../media/image87.png"/><Relationship Id="rId38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20.png"/><Relationship Id="rId3" Type="http://schemas.openxmlformats.org/officeDocument/2006/relationships/slide" Target="slide29.xml"/><Relationship Id="rId21" Type="http://schemas.openxmlformats.org/officeDocument/2006/relationships/image" Target="../media/image95.jp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6.xml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101.png"/><Relationship Id="rId3" Type="http://schemas.openxmlformats.org/officeDocument/2006/relationships/slide" Target="slide29.xml"/><Relationship Id="rId21" Type="http://schemas.openxmlformats.org/officeDocument/2006/relationships/image" Target="../media/image44.png"/><Relationship Id="rId34" Type="http://schemas.openxmlformats.org/officeDocument/2006/relationships/image" Target="../media/image11.pn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100.jpeg"/><Relationship Id="rId3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99.jpeg"/><Relationship Id="rId32" Type="http://schemas.openxmlformats.org/officeDocument/2006/relationships/slide" Target="slide6.xml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98.tiff"/><Relationship Id="rId28" Type="http://schemas.openxmlformats.org/officeDocument/2006/relationships/image" Target="../media/image103.jpe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106.jpe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97.jpeg"/><Relationship Id="rId27" Type="http://schemas.openxmlformats.org/officeDocument/2006/relationships/image" Target="../media/image102.jpeg"/><Relationship Id="rId30" Type="http://schemas.openxmlformats.org/officeDocument/2006/relationships/image" Target="../media/image105.jpeg"/><Relationship Id="rId35" Type="http://schemas.openxmlformats.org/officeDocument/2006/relationships/image" Target="../media/image20.png"/><Relationship Id="rId8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10.png"/><Relationship Id="rId3" Type="http://schemas.openxmlformats.org/officeDocument/2006/relationships/slide" Target="slide29.xml"/><Relationship Id="rId21" Type="http://schemas.openxmlformats.org/officeDocument/2006/relationships/image" Target="../media/image109.pn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6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9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15.xml"/><Relationship Id="rId28" Type="http://schemas.openxmlformats.org/officeDocument/2006/relationships/image" Target="../media/image20.png"/><Relationship Id="rId10" Type="http://schemas.openxmlformats.org/officeDocument/2006/relationships/image" Target="../media/image4.png"/><Relationship Id="rId19" Type="http://schemas.openxmlformats.org/officeDocument/2006/relationships/image" Target="../media/image107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10.png"/><Relationship Id="rId27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15.xml"/><Relationship Id="rId3" Type="http://schemas.openxmlformats.org/officeDocument/2006/relationships/slide" Target="slide29.xml"/><Relationship Id="rId21" Type="http://schemas.openxmlformats.org/officeDocument/2006/relationships/image" Target="../media/image113.pn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.png"/><Relationship Id="rId20" Type="http://schemas.openxmlformats.org/officeDocument/2006/relationships/image" Target="../media/image112.pn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15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microsoft.com/office/2007/relationships/hdphoto" Target="../media/hdphoto5.wdp"/><Relationship Id="rId28" Type="http://schemas.openxmlformats.org/officeDocument/2006/relationships/slide" Target="slide6.xml"/><Relationship Id="rId10" Type="http://schemas.openxmlformats.org/officeDocument/2006/relationships/image" Target="../media/image4.png"/><Relationship Id="rId19" Type="http://schemas.openxmlformats.org/officeDocument/2006/relationships/image" Target="../media/image111.png"/><Relationship Id="rId31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14.png"/><Relationship Id="rId27" Type="http://schemas.openxmlformats.org/officeDocument/2006/relationships/image" Target="../media/image9.png"/><Relationship Id="rId30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117.png"/><Relationship Id="rId3" Type="http://schemas.openxmlformats.org/officeDocument/2006/relationships/slide" Target="slide29.xml"/><Relationship Id="rId21" Type="http://schemas.openxmlformats.org/officeDocument/2006/relationships/slide" Target="slide15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image" Target="../media/image40.jpe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6.xml"/><Relationship Id="rId10" Type="http://schemas.openxmlformats.org/officeDocument/2006/relationships/image" Target="../media/image4.png"/><Relationship Id="rId19" Type="http://schemas.openxmlformats.org/officeDocument/2006/relationships/slide" Target="slide17.xml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2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121.png"/><Relationship Id="rId26" Type="http://schemas.openxmlformats.org/officeDocument/2006/relationships/slide" Target="slide17.xml"/><Relationship Id="rId3" Type="http://schemas.openxmlformats.org/officeDocument/2006/relationships/slide" Target="slide29.xml"/><Relationship Id="rId21" Type="http://schemas.openxmlformats.org/officeDocument/2006/relationships/image" Target="../media/image124.pn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image" Target="../media/image120.jpeg"/><Relationship Id="rId25" Type="http://schemas.openxmlformats.org/officeDocument/2006/relationships/image" Target="../media/image7.png"/><Relationship Id="rId3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9.jpeg"/><Relationship Id="rId20" Type="http://schemas.openxmlformats.org/officeDocument/2006/relationships/image" Target="../media/image123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slide" Target="slide19.xml"/><Relationship Id="rId32" Type="http://schemas.openxmlformats.org/officeDocument/2006/relationships/image" Target="../media/image11.png"/><Relationship Id="rId5" Type="http://schemas.openxmlformats.org/officeDocument/2006/relationships/slide" Target="slide28.xml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28" Type="http://schemas.openxmlformats.org/officeDocument/2006/relationships/slide" Target="slide15.xml"/><Relationship Id="rId10" Type="http://schemas.openxmlformats.org/officeDocument/2006/relationships/image" Target="../media/image4.png"/><Relationship Id="rId19" Type="http://schemas.openxmlformats.org/officeDocument/2006/relationships/image" Target="../media/image122.png"/><Relationship Id="rId31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25.png"/><Relationship Id="rId27" Type="http://schemas.openxmlformats.org/officeDocument/2006/relationships/image" Target="../media/image8.png"/><Relationship Id="rId30" Type="http://schemas.openxmlformats.org/officeDocument/2006/relationships/slide" Target="slide6.xml"/><Relationship Id="rId8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130.png"/><Relationship Id="rId26" Type="http://schemas.openxmlformats.org/officeDocument/2006/relationships/image" Target="../media/image9.png"/><Relationship Id="rId3" Type="http://schemas.openxmlformats.org/officeDocument/2006/relationships/slide" Target="slide29.xml"/><Relationship Id="rId21" Type="http://schemas.openxmlformats.org/officeDocument/2006/relationships/slide" Target="slide19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image" Target="../media/image129.png"/><Relationship Id="rId25" Type="http://schemas.openxmlformats.org/officeDocument/2006/relationships/slide" Target="slide15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8.png"/><Relationship Id="rId5" Type="http://schemas.openxmlformats.org/officeDocument/2006/relationships/slide" Target="slide28.xml"/><Relationship Id="rId15" Type="http://schemas.openxmlformats.org/officeDocument/2006/relationships/image" Target="../media/image127.png"/><Relationship Id="rId23" Type="http://schemas.openxmlformats.org/officeDocument/2006/relationships/slide" Target="slide17.xml"/><Relationship Id="rId28" Type="http://schemas.openxmlformats.org/officeDocument/2006/relationships/image" Target="../media/image10.png"/><Relationship Id="rId10" Type="http://schemas.openxmlformats.org/officeDocument/2006/relationships/image" Target="../media/image4.png"/><Relationship Id="rId19" Type="http://schemas.openxmlformats.org/officeDocument/2006/relationships/image" Target="../media/image131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7.png"/><Relationship Id="rId27" Type="http://schemas.openxmlformats.org/officeDocument/2006/relationships/slide" Target="slide6.xml"/><Relationship Id="rId30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136.png"/><Relationship Id="rId26" Type="http://schemas.openxmlformats.org/officeDocument/2006/relationships/image" Target="../media/image9.png"/><Relationship Id="rId3" Type="http://schemas.openxmlformats.org/officeDocument/2006/relationships/slide" Target="slide29.xml"/><Relationship Id="rId21" Type="http://schemas.openxmlformats.org/officeDocument/2006/relationships/slide" Target="slide19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image" Target="../media/image135.png"/><Relationship Id="rId25" Type="http://schemas.openxmlformats.org/officeDocument/2006/relationships/slide" Target="slide15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8.png"/><Relationship Id="rId5" Type="http://schemas.openxmlformats.org/officeDocument/2006/relationships/slide" Target="slide28.xml"/><Relationship Id="rId15" Type="http://schemas.openxmlformats.org/officeDocument/2006/relationships/image" Target="../media/image133.png"/><Relationship Id="rId23" Type="http://schemas.openxmlformats.org/officeDocument/2006/relationships/slide" Target="slide17.xml"/><Relationship Id="rId28" Type="http://schemas.openxmlformats.org/officeDocument/2006/relationships/image" Target="../media/image10.png"/><Relationship Id="rId10" Type="http://schemas.openxmlformats.org/officeDocument/2006/relationships/image" Target="../media/image4.png"/><Relationship Id="rId19" Type="http://schemas.openxmlformats.org/officeDocument/2006/relationships/image" Target="../media/image137.png"/><Relationship Id="rId31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7.png"/><Relationship Id="rId27" Type="http://schemas.openxmlformats.org/officeDocument/2006/relationships/slide" Target="slide6.xml"/><Relationship Id="rId30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142.png"/><Relationship Id="rId26" Type="http://schemas.openxmlformats.org/officeDocument/2006/relationships/image" Target="../media/image10.png"/><Relationship Id="rId3" Type="http://schemas.openxmlformats.org/officeDocument/2006/relationships/slide" Target="slide29.xml"/><Relationship Id="rId21" Type="http://schemas.openxmlformats.org/officeDocument/2006/relationships/slide" Target="slide17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image" Target="../media/image141.png"/><Relationship Id="rId25" Type="http://schemas.openxmlformats.org/officeDocument/2006/relationships/slide" Target="slide6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0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9.png"/><Relationship Id="rId5" Type="http://schemas.openxmlformats.org/officeDocument/2006/relationships/slide" Target="slide28.xml"/><Relationship Id="rId15" Type="http://schemas.openxmlformats.org/officeDocument/2006/relationships/image" Target="../media/image51.png"/><Relationship Id="rId23" Type="http://schemas.openxmlformats.org/officeDocument/2006/relationships/slide" Target="slide15.xml"/><Relationship Id="rId28" Type="http://schemas.openxmlformats.org/officeDocument/2006/relationships/image" Target="../media/image20.png"/><Relationship Id="rId10" Type="http://schemas.openxmlformats.org/officeDocument/2006/relationships/image" Target="../media/image4.png"/><Relationship Id="rId19" Type="http://schemas.openxmlformats.org/officeDocument/2006/relationships/slide" Target="slide19.xml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8.png"/><Relationship Id="rId27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3.png"/><Relationship Id="rId18" Type="http://schemas.openxmlformats.org/officeDocument/2006/relationships/slide" Target="slide20.xml"/><Relationship Id="rId26" Type="http://schemas.openxmlformats.org/officeDocument/2006/relationships/slide" Target="slide6.xml"/><Relationship Id="rId3" Type="http://schemas.openxmlformats.org/officeDocument/2006/relationships/slide" Target="slide29.xml"/><Relationship Id="rId21" Type="http://schemas.openxmlformats.org/officeDocument/2006/relationships/image" Target="../media/image7.pn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image" Target="../media/image146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slide" Target="slide15.xml"/><Relationship Id="rId5" Type="http://schemas.openxmlformats.org/officeDocument/2006/relationships/slide" Target="slide28.xml"/><Relationship Id="rId15" Type="http://schemas.microsoft.com/office/2007/relationships/hdphoto" Target="../media/hdphoto6.wdp"/><Relationship Id="rId23" Type="http://schemas.openxmlformats.org/officeDocument/2006/relationships/image" Target="../media/image8.png"/><Relationship Id="rId28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144.png"/><Relationship Id="rId22" Type="http://schemas.openxmlformats.org/officeDocument/2006/relationships/slide" Target="slide17.xml"/><Relationship Id="rId27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9.png"/><Relationship Id="rId18" Type="http://schemas.openxmlformats.org/officeDocument/2006/relationships/slide" Target="slide19.xml"/><Relationship Id="rId26" Type="http://schemas.openxmlformats.org/officeDocument/2006/relationships/image" Target="../media/image11.png"/><Relationship Id="rId3" Type="http://schemas.openxmlformats.org/officeDocument/2006/relationships/slide" Target="slide29.xml"/><Relationship Id="rId21" Type="http://schemas.openxmlformats.org/officeDocument/2006/relationships/image" Target="../media/image8.png"/><Relationship Id="rId7" Type="http://schemas.openxmlformats.org/officeDocument/2006/relationships/slide" Target="slide26.xml"/><Relationship Id="rId12" Type="http://schemas.openxmlformats.org/officeDocument/2006/relationships/image" Target="../media/image148.PNG"/><Relationship Id="rId17" Type="http://schemas.openxmlformats.org/officeDocument/2006/relationships/image" Target="../media/image6.png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47.png"/><Relationship Id="rId24" Type="http://schemas.openxmlformats.org/officeDocument/2006/relationships/slide" Target="slide6.xml"/><Relationship Id="rId5" Type="http://schemas.openxmlformats.org/officeDocument/2006/relationships/slide" Target="slide28.xml"/><Relationship Id="rId15" Type="http://schemas.openxmlformats.org/officeDocument/2006/relationships/image" Target="../media/image5.png"/><Relationship Id="rId23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slide" Target="slide24.xml"/><Relationship Id="rId22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png"/><Relationship Id="rId18" Type="http://schemas.openxmlformats.org/officeDocument/2006/relationships/slide" Target="slide19.xml"/><Relationship Id="rId26" Type="http://schemas.openxmlformats.org/officeDocument/2006/relationships/image" Target="../media/image11.png"/><Relationship Id="rId3" Type="http://schemas.openxmlformats.org/officeDocument/2006/relationships/slide" Target="slide29.xml"/><Relationship Id="rId21" Type="http://schemas.openxmlformats.org/officeDocument/2006/relationships/image" Target="../media/image8.png"/><Relationship Id="rId7" Type="http://schemas.openxmlformats.org/officeDocument/2006/relationships/slide" Target="slide26.xml"/><Relationship Id="rId12" Type="http://schemas.openxmlformats.org/officeDocument/2006/relationships/slide" Target="slide25.xml"/><Relationship Id="rId17" Type="http://schemas.openxmlformats.org/officeDocument/2006/relationships/image" Target="../media/image6.png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0.png"/><Relationship Id="rId24" Type="http://schemas.openxmlformats.org/officeDocument/2006/relationships/slide" Target="slide6.xml"/><Relationship Id="rId5" Type="http://schemas.openxmlformats.org/officeDocument/2006/relationships/slide" Target="slide28.xml"/><Relationship Id="rId15" Type="http://schemas.openxmlformats.org/officeDocument/2006/relationships/image" Target="../media/image5.png"/><Relationship Id="rId23" Type="http://schemas.openxmlformats.org/officeDocument/2006/relationships/image" Target="../media/image9.png"/><Relationship Id="rId10" Type="http://schemas.openxmlformats.org/officeDocument/2006/relationships/image" Target="../media/image47.png"/><Relationship Id="rId19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50.png"/><Relationship Id="rId14" Type="http://schemas.openxmlformats.org/officeDocument/2006/relationships/slide" Target="slide24.xml"/><Relationship Id="rId22" Type="http://schemas.openxmlformats.org/officeDocument/2006/relationships/slide" Target="slide15.xml"/><Relationship Id="rId27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5.xml"/><Relationship Id="rId18" Type="http://schemas.openxmlformats.org/officeDocument/2006/relationships/image" Target="../media/image6.png"/><Relationship Id="rId26" Type="http://schemas.openxmlformats.org/officeDocument/2006/relationships/image" Target="../media/image10.png"/><Relationship Id="rId3" Type="http://schemas.openxmlformats.org/officeDocument/2006/relationships/slide" Target="slide29.xml"/><Relationship Id="rId21" Type="http://schemas.openxmlformats.org/officeDocument/2006/relationships/slide" Target="slide17.xml"/><Relationship Id="rId7" Type="http://schemas.openxmlformats.org/officeDocument/2006/relationships/slide" Target="slide26.xml"/><Relationship Id="rId12" Type="http://schemas.openxmlformats.org/officeDocument/2006/relationships/image" Target="../media/image153.png"/><Relationship Id="rId17" Type="http://schemas.openxmlformats.org/officeDocument/2006/relationships/slide" Target="slide20.xml"/><Relationship Id="rId25" Type="http://schemas.openxmlformats.org/officeDocument/2006/relationships/slide" Target="slide6.xm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2.png"/><Relationship Id="rId24" Type="http://schemas.openxmlformats.org/officeDocument/2006/relationships/image" Target="../media/image9.png"/><Relationship Id="rId5" Type="http://schemas.openxmlformats.org/officeDocument/2006/relationships/slide" Target="slide28.xml"/><Relationship Id="rId15" Type="http://schemas.openxmlformats.org/officeDocument/2006/relationships/slide" Target="slide24.xml"/><Relationship Id="rId23" Type="http://schemas.openxmlformats.org/officeDocument/2006/relationships/slide" Target="slide15.xml"/><Relationship Id="rId28" Type="http://schemas.openxmlformats.org/officeDocument/2006/relationships/image" Target="../media/image20.png"/><Relationship Id="rId10" Type="http://schemas.openxmlformats.org/officeDocument/2006/relationships/image" Target="../media/image151.png"/><Relationship Id="rId19" Type="http://schemas.openxmlformats.org/officeDocument/2006/relationships/slide" Target="slide19.xml"/><Relationship Id="rId4" Type="http://schemas.openxmlformats.org/officeDocument/2006/relationships/image" Target="../media/image1.png"/><Relationship Id="rId9" Type="http://schemas.openxmlformats.org/officeDocument/2006/relationships/image" Target="../media/image34.png"/><Relationship Id="rId14" Type="http://schemas.openxmlformats.org/officeDocument/2006/relationships/image" Target="../media/image4.png"/><Relationship Id="rId22" Type="http://schemas.openxmlformats.org/officeDocument/2006/relationships/image" Target="../media/image8.png"/><Relationship Id="rId27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156.jpeg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54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24.xml"/><Relationship Id="rId18" Type="http://schemas.openxmlformats.org/officeDocument/2006/relationships/image" Target="../media/image7.png"/><Relationship Id="rId26" Type="http://schemas.openxmlformats.org/officeDocument/2006/relationships/image" Target="../media/image159.jpeg"/><Relationship Id="rId3" Type="http://schemas.openxmlformats.org/officeDocument/2006/relationships/slide" Target="slide29.xml"/><Relationship Id="rId21" Type="http://schemas.openxmlformats.org/officeDocument/2006/relationships/slide" Target="slide15.xml"/><Relationship Id="rId7" Type="http://schemas.openxmlformats.org/officeDocument/2006/relationships/slide" Target="slide28.xml"/><Relationship Id="rId12" Type="http://schemas.openxmlformats.org/officeDocument/2006/relationships/image" Target="../media/image4.png"/><Relationship Id="rId17" Type="http://schemas.openxmlformats.org/officeDocument/2006/relationships/slide" Target="slide19.xml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11" Type="http://schemas.openxmlformats.org/officeDocument/2006/relationships/slide" Target="slide25.xml"/><Relationship Id="rId24" Type="http://schemas.openxmlformats.org/officeDocument/2006/relationships/image" Target="../media/image10.png"/><Relationship Id="rId5" Type="http://schemas.openxmlformats.org/officeDocument/2006/relationships/image" Target="../media/image157.png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image" Target="../media/image161.jpeg"/><Relationship Id="rId10" Type="http://schemas.openxmlformats.org/officeDocument/2006/relationships/image" Target="../media/image3.png"/><Relationship Id="rId19" Type="http://schemas.openxmlformats.org/officeDocument/2006/relationships/slide" Target="slide17.xml"/><Relationship Id="rId4" Type="http://schemas.openxmlformats.org/officeDocument/2006/relationships/image" Target="../media/image1.png"/><Relationship Id="rId9" Type="http://schemas.openxmlformats.org/officeDocument/2006/relationships/slide" Target="slide26.xml"/><Relationship Id="rId14" Type="http://schemas.openxmlformats.org/officeDocument/2006/relationships/image" Target="../media/image5.png"/><Relationship Id="rId22" Type="http://schemas.openxmlformats.org/officeDocument/2006/relationships/image" Target="../media/image9.png"/><Relationship Id="rId27" Type="http://schemas.openxmlformats.org/officeDocument/2006/relationships/image" Target="../media/image160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23.png"/><Relationship Id="rId21" Type="http://schemas.openxmlformats.org/officeDocument/2006/relationships/slide" Target="slide6.xml"/><Relationship Id="rId34" Type="http://schemas.openxmlformats.org/officeDocument/2006/relationships/image" Target="../media/image31.png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2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3.png"/><Relationship Id="rId3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62.jpe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image" Target="../media/image36.png"/><Relationship Id="rId39" Type="http://schemas.openxmlformats.org/officeDocument/2006/relationships/image" Target="../media/image48.png"/><Relationship Id="rId21" Type="http://schemas.openxmlformats.org/officeDocument/2006/relationships/slide" Target="slide6.xml"/><Relationship Id="rId34" Type="http://schemas.openxmlformats.org/officeDocument/2006/relationships/image" Target="../media/image43.png"/><Relationship Id="rId42" Type="http://schemas.openxmlformats.org/officeDocument/2006/relationships/image" Target="../media/image51.png"/><Relationship Id="rId7" Type="http://schemas.openxmlformats.org/officeDocument/2006/relationships/slide" Target="slide2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38.jpeg"/><Relationship Id="rId41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34.png"/><Relationship Id="rId32" Type="http://schemas.openxmlformats.org/officeDocument/2006/relationships/image" Target="../media/image41.png"/><Relationship Id="rId37" Type="http://schemas.openxmlformats.org/officeDocument/2006/relationships/image" Target="../media/image46.jpg"/><Relationship Id="rId40" Type="http://schemas.openxmlformats.org/officeDocument/2006/relationships/image" Target="../media/image49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40.jpe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.xml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20.png"/><Relationship Id="rId8" Type="http://schemas.openxmlformats.org/officeDocument/2006/relationships/image" Target="../media/image3.png"/><Relationship Id="rId3" Type="http://schemas.openxmlformats.org/officeDocument/2006/relationships/slide" Target="slide29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image" Target="../media/image35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2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9.xml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8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slide" Target="slide7.xml"/><Relationship Id="rId32" Type="http://schemas.openxmlformats.org/officeDocument/2006/relationships/image" Target="../media/image2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image" Target="../media/image11.png"/><Relationship Id="rId28" Type="http://schemas.openxmlformats.org/officeDocument/2006/relationships/slide" Target="slide11.xml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9.xml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8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1.png"/><Relationship Id="rId32" Type="http://schemas.openxmlformats.org/officeDocument/2006/relationships/image" Target="../media/image2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7.xml"/><Relationship Id="rId28" Type="http://schemas.openxmlformats.org/officeDocument/2006/relationships/slide" Target="slide11.xml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9.xml"/><Relationship Id="rId39" Type="http://schemas.openxmlformats.org/officeDocument/2006/relationships/image" Target="../media/image58.png"/><Relationship Id="rId21" Type="http://schemas.openxmlformats.org/officeDocument/2006/relationships/slide" Target="slide6.xml"/><Relationship Id="rId34" Type="http://schemas.microsoft.com/office/2007/relationships/hdphoto" Target="../media/hdphoto1.wdp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7.xml"/><Relationship Id="rId33" Type="http://schemas.openxmlformats.org/officeDocument/2006/relationships/image" Target="../media/image54.png"/><Relationship Id="rId38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1.png"/><Relationship Id="rId32" Type="http://schemas.openxmlformats.org/officeDocument/2006/relationships/image" Target="../media/image20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8.xml"/><Relationship Id="rId28" Type="http://schemas.openxmlformats.org/officeDocument/2006/relationships/slide" Target="slide11.xml"/><Relationship Id="rId36" Type="http://schemas.microsoft.com/office/2007/relationships/hdphoto" Target="../media/hdphoto2.wdp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52.png"/><Relationship Id="rId35" Type="http://schemas.openxmlformats.org/officeDocument/2006/relationships/image" Target="../media/image55.png"/><Relationship Id="rId8" Type="http://schemas.openxmlformats.org/officeDocument/2006/relationships/image" Target="../media/image3.png"/><Relationship Id="rId3" Type="http://schemas.openxmlformats.org/officeDocument/2006/relationships/slide" Target="slide29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8.png"/><Relationship Id="rId26" Type="http://schemas.openxmlformats.org/officeDocument/2006/relationships/slide" Target="slide9.xml"/><Relationship Id="rId3" Type="http://schemas.openxmlformats.org/officeDocument/2006/relationships/slide" Target="slide29.xml"/><Relationship Id="rId21" Type="http://schemas.openxmlformats.org/officeDocument/2006/relationships/slide" Target="slide6.xml"/><Relationship Id="rId7" Type="http://schemas.openxmlformats.org/officeDocument/2006/relationships/slide" Target="slide26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5" Type="http://schemas.openxmlformats.org/officeDocument/2006/relationships/slide" Target="slide7.xml"/><Relationship Id="rId3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24.xml"/><Relationship Id="rId24" Type="http://schemas.openxmlformats.org/officeDocument/2006/relationships/image" Target="../media/image11.png"/><Relationship Id="rId32" Type="http://schemas.openxmlformats.org/officeDocument/2006/relationships/image" Target="../media/image20.png"/><Relationship Id="rId5" Type="http://schemas.openxmlformats.org/officeDocument/2006/relationships/slide" Target="slide28.xml"/><Relationship Id="rId15" Type="http://schemas.openxmlformats.org/officeDocument/2006/relationships/slide" Target="slide19.xml"/><Relationship Id="rId23" Type="http://schemas.openxmlformats.org/officeDocument/2006/relationships/slide" Target="slide8.xml"/><Relationship Id="rId28" Type="http://schemas.openxmlformats.org/officeDocument/2006/relationships/slide" Target="slide11.xml"/><Relationship Id="rId10" Type="http://schemas.openxmlformats.org/officeDocument/2006/relationships/image" Target="../media/image4.png"/><Relationship Id="rId19" Type="http://schemas.openxmlformats.org/officeDocument/2006/relationships/slide" Target="slide15.xml"/><Relationship Id="rId31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52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-6894292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CDAE7E1-33DC-41AC-B323-870A59DA6E32}"/>
              </a:ext>
            </a:extLst>
          </p:cNvPr>
          <p:cNvSpPr/>
          <p:nvPr/>
        </p:nvSpPr>
        <p:spPr>
          <a:xfrm>
            <a:off x="10926717" y="5987845"/>
            <a:ext cx="1265283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13" name="Imagen 312">
            <a:extLst>
              <a:ext uri="{FF2B5EF4-FFF2-40B4-BE49-F238E27FC236}">
                <a16:creationId xmlns:a16="http://schemas.microsoft.com/office/drawing/2014/main" id="{F01F90AB-BDBE-4595-8C18-36B60181E92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314" name="Rectángulo 313">
            <a:extLst>
              <a:ext uri="{FF2B5EF4-FFF2-40B4-BE49-F238E27FC236}">
                <a16:creationId xmlns:a16="http://schemas.microsoft.com/office/drawing/2014/main" id="{D40DEAB1-63C6-426D-88F5-33EB2E59A85C}"/>
              </a:ext>
            </a:extLst>
          </p:cNvPr>
          <p:cNvSpPr/>
          <p:nvPr/>
        </p:nvSpPr>
        <p:spPr>
          <a:xfrm>
            <a:off x="10653511" y="5669436"/>
            <a:ext cx="1538489" cy="1188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15" name="Picture 4" descr="Imagen relacionada">
            <a:extLst>
              <a:ext uri="{FF2B5EF4-FFF2-40B4-BE49-F238E27FC236}">
                <a16:creationId xmlns:a16="http://schemas.microsoft.com/office/drawing/2014/main" id="{BF3E3518-07B8-46FE-BEC3-409CC4454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3105" r="3892" b="143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" name="Círculo: vacío 315">
            <a:extLst>
              <a:ext uri="{FF2B5EF4-FFF2-40B4-BE49-F238E27FC236}">
                <a16:creationId xmlns:a16="http://schemas.microsoft.com/office/drawing/2014/main" id="{13CF39ED-3A87-42FF-869A-35ABDA22590B}"/>
              </a:ext>
            </a:extLst>
          </p:cNvPr>
          <p:cNvSpPr/>
          <p:nvPr/>
        </p:nvSpPr>
        <p:spPr>
          <a:xfrm>
            <a:off x="2612233" y="2589089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17" name="Círculo: vacío 316">
            <a:extLst>
              <a:ext uri="{FF2B5EF4-FFF2-40B4-BE49-F238E27FC236}">
                <a16:creationId xmlns:a16="http://schemas.microsoft.com/office/drawing/2014/main" id="{8F354C7B-274E-40AD-99B5-62B1F5599174}"/>
              </a:ext>
            </a:extLst>
          </p:cNvPr>
          <p:cNvSpPr/>
          <p:nvPr/>
        </p:nvSpPr>
        <p:spPr>
          <a:xfrm>
            <a:off x="2652048" y="2628904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18" name="Elipse 317">
            <a:extLst>
              <a:ext uri="{FF2B5EF4-FFF2-40B4-BE49-F238E27FC236}">
                <a16:creationId xmlns:a16="http://schemas.microsoft.com/office/drawing/2014/main" id="{7A2F6484-1CA2-40E6-BA57-2521C153CFFB}"/>
              </a:ext>
            </a:extLst>
          </p:cNvPr>
          <p:cNvSpPr/>
          <p:nvPr/>
        </p:nvSpPr>
        <p:spPr>
          <a:xfrm>
            <a:off x="2719062" y="2695918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9" name="Círculo: vacío 318">
            <a:extLst>
              <a:ext uri="{FF2B5EF4-FFF2-40B4-BE49-F238E27FC236}">
                <a16:creationId xmlns:a16="http://schemas.microsoft.com/office/drawing/2014/main" id="{4FA5A85B-55DC-4819-8D2C-1CED091568D1}"/>
              </a:ext>
            </a:extLst>
          </p:cNvPr>
          <p:cNvSpPr/>
          <p:nvPr/>
        </p:nvSpPr>
        <p:spPr>
          <a:xfrm>
            <a:off x="9707729" y="2164399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20" name="Círculo: vacío 319">
            <a:extLst>
              <a:ext uri="{FF2B5EF4-FFF2-40B4-BE49-F238E27FC236}">
                <a16:creationId xmlns:a16="http://schemas.microsoft.com/office/drawing/2014/main" id="{58029FBE-4AD1-43CE-9110-3E38F9A3E954}"/>
              </a:ext>
            </a:extLst>
          </p:cNvPr>
          <p:cNvSpPr/>
          <p:nvPr/>
        </p:nvSpPr>
        <p:spPr>
          <a:xfrm>
            <a:off x="9747544" y="2204214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21" name="Elipse 320">
            <a:extLst>
              <a:ext uri="{FF2B5EF4-FFF2-40B4-BE49-F238E27FC236}">
                <a16:creationId xmlns:a16="http://schemas.microsoft.com/office/drawing/2014/main" id="{A98CD7CB-DC2D-44BF-80BC-5D3D35801BD1}"/>
              </a:ext>
            </a:extLst>
          </p:cNvPr>
          <p:cNvSpPr/>
          <p:nvPr/>
        </p:nvSpPr>
        <p:spPr>
          <a:xfrm>
            <a:off x="9814558" y="2271228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2" name="Círculo: vacío 321">
            <a:extLst>
              <a:ext uri="{FF2B5EF4-FFF2-40B4-BE49-F238E27FC236}">
                <a16:creationId xmlns:a16="http://schemas.microsoft.com/office/drawing/2014/main" id="{08EE2BBD-58A5-4260-98EA-13B276DEBC9D}"/>
              </a:ext>
            </a:extLst>
          </p:cNvPr>
          <p:cNvSpPr/>
          <p:nvPr/>
        </p:nvSpPr>
        <p:spPr>
          <a:xfrm>
            <a:off x="5908394" y="2166521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23" name="Círculo: vacío 322">
            <a:extLst>
              <a:ext uri="{FF2B5EF4-FFF2-40B4-BE49-F238E27FC236}">
                <a16:creationId xmlns:a16="http://schemas.microsoft.com/office/drawing/2014/main" id="{C4B8B782-A475-416B-BDC8-7EE77B477AEE}"/>
              </a:ext>
            </a:extLst>
          </p:cNvPr>
          <p:cNvSpPr/>
          <p:nvPr/>
        </p:nvSpPr>
        <p:spPr>
          <a:xfrm>
            <a:off x="5948209" y="2206336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24" name="Elipse 323">
            <a:extLst>
              <a:ext uri="{FF2B5EF4-FFF2-40B4-BE49-F238E27FC236}">
                <a16:creationId xmlns:a16="http://schemas.microsoft.com/office/drawing/2014/main" id="{6F7B1A91-6069-4529-9A7E-C359919B10D9}"/>
              </a:ext>
            </a:extLst>
          </p:cNvPr>
          <p:cNvSpPr/>
          <p:nvPr/>
        </p:nvSpPr>
        <p:spPr>
          <a:xfrm>
            <a:off x="6015223" y="2273350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5" name="Círculo: vacío 324">
            <a:extLst>
              <a:ext uri="{FF2B5EF4-FFF2-40B4-BE49-F238E27FC236}">
                <a16:creationId xmlns:a16="http://schemas.microsoft.com/office/drawing/2014/main" id="{8B80B7C3-F251-4BFE-BA92-9F78F7255E3B}"/>
              </a:ext>
            </a:extLst>
          </p:cNvPr>
          <p:cNvSpPr/>
          <p:nvPr/>
        </p:nvSpPr>
        <p:spPr>
          <a:xfrm>
            <a:off x="6387278" y="2310897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26" name="Círculo: vacío 325">
            <a:extLst>
              <a:ext uri="{FF2B5EF4-FFF2-40B4-BE49-F238E27FC236}">
                <a16:creationId xmlns:a16="http://schemas.microsoft.com/office/drawing/2014/main" id="{07378F25-5641-4E56-B67E-EE536171EAAC}"/>
              </a:ext>
            </a:extLst>
          </p:cNvPr>
          <p:cNvSpPr/>
          <p:nvPr/>
        </p:nvSpPr>
        <p:spPr>
          <a:xfrm>
            <a:off x="6427093" y="2350712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27" name="Elipse 326">
            <a:extLst>
              <a:ext uri="{FF2B5EF4-FFF2-40B4-BE49-F238E27FC236}">
                <a16:creationId xmlns:a16="http://schemas.microsoft.com/office/drawing/2014/main" id="{35FA069D-83B2-4289-BF94-B2385C3B52D8}"/>
              </a:ext>
            </a:extLst>
          </p:cNvPr>
          <p:cNvSpPr/>
          <p:nvPr/>
        </p:nvSpPr>
        <p:spPr>
          <a:xfrm>
            <a:off x="6494107" y="2417726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8" name="Círculo: vacío 327">
            <a:extLst>
              <a:ext uri="{FF2B5EF4-FFF2-40B4-BE49-F238E27FC236}">
                <a16:creationId xmlns:a16="http://schemas.microsoft.com/office/drawing/2014/main" id="{6BDEC1E3-6947-4C28-8C99-1661CCBA4BDE}"/>
              </a:ext>
            </a:extLst>
          </p:cNvPr>
          <p:cNvSpPr/>
          <p:nvPr/>
        </p:nvSpPr>
        <p:spPr>
          <a:xfrm>
            <a:off x="7454212" y="1397564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29" name="Círculo: vacío 328">
            <a:extLst>
              <a:ext uri="{FF2B5EF4-FFF2-40B4-BE49-F238E27FC236}">
                <a16:creationId xmlns:a16="http://schemas.microsoft.com/office/drawing/2014/main" id="{146428CB-639A-406F-BA22-714B31F39440}"/>
              </a:ext>
            </a:extLst>
          </p:cNvPr>
          <p:cNvSpPr/>
          <p:nvPr/>
        </p:nvSpPr>
        <p:spPr>
          <a:xfrm>
            <a:off x="7494027" y="1437379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0" name="Elipse 329">
            <a:extLst>
              <a:ext uri="{FF2B5EF4-FFF2-40B4-BE49-F238E27FC236}">
                <a16:creationId xmlns:a16="http://schemas.microsoft.com/office/drawing/2014/main" id="{D707DCAC-C9F7-4402-8EA8-C03829E6DC90}"/>
              </a:ext>
            </a:extLst>
          </p:cNvPr>
          <p:cNvSpPr/>
          <p:nvPr/>
        </p:nvSpPr>
        <p:spPr>
          <a:xfrm>
            <a:off x="7561041" y="1504393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1" name="Círculo: vacío 330">
            <a:extLst>
              <a:ext uri="{FF2B5EF4-FFF2-40B4-BE49-F238E27FC236}">
                <a16:creationId xmlns:a16="http://schemas.microsoft.com/office/drawing/2014/main" id="{22BBDFCE-5062-469A-B369-F0A312D7C771}"/>
              </a:ext>
            </a:extLst>
          </p:cNvPr>
          <p:cNvSpPr/>
          <p:nvPr/>
        </p:nvSpPr>
        <p:spPr>
          <a:xfrm>
            <a:off x="6527345" y="187194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2" name="Círculo: vacío 331">
            <a:extLst>
              <a:ext uri="{FF2B5EF4-FFF2-40B4-BE49-F238E27FC236}">
                <a16:creationId xmlns:a16="http://schemas.microsoft.com/office/drawing/2014/main" id="{0AE70636-F36E-4493-A4B7-F21126DE37C1}"/>
              </a:ext>
            </a:extLst>
          </p:cNvPr>
          <p:cNvSpPr/>
          <p:nvPr/>
        </p:nvSpPr>
        <p:spPr>
          <a:xfrm>
            <a:off x="6567160" y="191176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3" name="Elipse 332">
            <a:extLst>
              <a:ext uri="{FF2B5EF4-FFF2-40B4-BE49-F238E27FC236}">
                <a16:creationId xmlns:a16="http://schemas.microsoft.com/office/drawing/2014/main" id="{D409599A-83B7-4214-A32D-F2269ADA97F4}"/>
              </a:ext>
            </a:extLst>
          </p:cNvPr>
          <p:cNvSpPr/>
          <p:nvPr/>
        </p:nvSpPr>
        <p:spPr>
          <a:xfrm>
            <a:off x="6634174" y="197877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4" name="Círculo: vacío 333">
            <a:extLst>
              <a:ext uri="{FF2B5EF4-FFF2-40B4-BE49-F238E27FC236}">
                <a16:creationId xmlns:a16="http://schemas.microsoft.com/office/drawing/2014/main" id="{74862686-30E2-431B-AD08-689A6421470F}"/>
              </a:ext>
            </a:extLst>
          </p:cNvPr>
          <p:cNvSpPr/>
          <p:nvPr/>
        </p:nvSpPr>
        <p:spPr>
          <a:xfrm>
            <a:off x="7110714" y="194810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5" name="Círculo: vacío 334">
            <a:extLst>
              <a:ext uri="{FF2B5EF4-FFF2-40B4-BE49-F238E27FC236}">
                <a16:creationId xmlns:a16="http://schemas.microsoft.com/office/drawing/2014/main" id="{FD6E0BB5-F51B-40D6-AD76-F9B4AD1FD620}"/>
              </a:ext>
            </a:extLst>
          </p:cNvPr>
          <p:cNvSpPr/>
          <p:nvPr/>
        </p:nvSpPr>
        <p:spPr>
          <a:xfrm>
            <a:off x="7150529" y="198792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6" name="Elipse 335">
            <a:extLst>
              <a:ext uri="{FF2B5EF4-FFF2-40B4-BE49-F238E27FC236}">
                <a16:creationId xmlns:a16="http://schemas.microsoft.com/office/drawing/2014/main" id="{1CB6321C-BDC5-4DF7-9E32-91F95F3E25B3}"/>
              </a:ext>
            </a:extLst>
          </p:cNvPr>
          <p:cNvSpPr/>
          <p:nvPr/>
        </p:nvSpPr>
        <p:spPr>
          <a:xfrm>
            <a:off x="7217543" y="205493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7" name="Círculo: vacío 336">
            <a:extLst>
              <a:ext uri="{FF2B5EF4-FFF2-40B4-BE49-F238E27FC236}">
                <a16:creationId xmlns:a16="http://schemas.microsoft.com/office/drawing/2014/main" id="{2E8F3A59-E16A-44A1-AF87-089B38569496}"/>
              </a:ext>
            </a:extLst>
          </p:cNvPr>
          <p:cNvSpPr/>
          <p:nvPr/>
        </p:nvSpPr>
        <p:spPr>
          <a:xfrm>
            <a:off x="4126047" y="447241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8" name="Círculo: vacío 337">
            <a:extLst>
              <a:ext uri="{FF2B5EF4-FFF2-40B4-BE49-F238E27FC236}">
                <a16:creationId xmlns:a16="http://schemas.microsoft.com/office/drawing/2014/main" id="{C71E1C41-EB5D-480D-A587-4170426F52A1}"/>
              </a:ext>
            </a:extLst>
          </p:cNvPr>
          <p:cNvSpPr/>
          <p:nvPr/>
        </p:nvSpPr>
        <p:spPr>
          <a:xfrm>
            <a:off x="4165862" y="451223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9" name="Elipse 338">
            <a:extLst>
              <a:ext uri="{FF2B5EF4-FFF2-40B4-BE49-F238E27FC236}">
                <a16:creationId xmlns:a16="http://schemas.microsoft.com/office/drawing/2014/main" id="{C26DD9F3-A2FF-44A6-91AE-6C312401E3BA}"/>
              </a:ext>
            </a:extLst>
          </p:cNvPr>
          <p:cNvSpPr/>
          <p:nvPr/>
        </p:nvSpPr>
        <p:spPr>
          <a:xfrm>
            <a:off x="4232876" y="457924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0" name="Círculo: vacío 339">
            <a:extLst>
              <a:ext uri="{FF2B5EF4-FFF2-40B4-BE49-F238E27FC236}">
                <a16:creationId xmlns:a16="http://schemas.microsoft.com/office/drawing/2014/main" id="{24921A73-FDF2-48DA-BADD-9D69C2DF37E9}"/>
              </a:ext>
            </a:extLst>
          </p:cNvPr>
          <p:cNvSpPr/>
          <p:nvPr/>
        </p:nvSpPr>
        <p:spPr>
          <a:xfrm>
            <a:off x="2313673" y="3005686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41" name="Círculo: vacío 340">
            <a:extLst>
              <a:ext uri="{FF2B5EF4-FFF2-40B4-BE49-F238E27FC236}">
                <a16:creationId xmlns:a16="http://schemas.microsoft.com/office/drawing/2014/main" id="{9F8DBA7C-214A-4EB5-A1DF-63191F04B70C}"/>
              </a:ext>
            </a:extLst>
          </p:cNvPr>
          <p:cNvSpPr/>
          <p:nvPr/>
        </p:nvSpPr>
        <p:spPr>
          <a:xfrm>
            <a:off x="2353488" y="3045501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42" name="Elipse 341">
            <a:extLst>
              <a:ext uri="{FF2B5EF4-FFF2-40B4-BE49-F238E27FC236}">
                <a16:creationId xmlns:a16="http://schemas.microsoft.com/office/drawing/2014/main" id="{4A85BEA9-00A9-4B51-A0F7-904B81A89D41}"/>
              </a:ext>
            </a:extLst>
          </p:cNvPr>
          <p:cNvSpPr/>
          <p:nvPr/>
        </p:nvSpPr>
        <p:spPr>
          <a:xfrm>
            <a:off x="2420502" y="3112515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3" name="Círculo: vacío 342">
            <a:extLst>
              <a:ext uri="{FF2B5EF4-FFF2-40B4-BE49-F238E27FC236}">
                <a16:creationId xmlns:a16="http://schemas.microsoft.com/office/drawing/2014/main" id="{E3CA88A0-69CC-45F0-AAEE-AC2C3103165E}"/>
              </a:ext>
            </a:extLst>
          </p:cNvPr>
          <p:cNvSpPr/>
          <p:nvPr/>
        </p:nvSpPr>
        <p:spPr>
          <a:xfrm>
            <a:off x="2761513" y="351978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44" name="Círculo: vacío 343">
            <a:extLst>
              <a:ext uri="{FF2B5EF4-FFF2-40B4-BE49-F238E27FC236}">
                <a16:creationId xmlns:a16="http://schemas.microsoft.com/office/drawing/2014/main" id="{D1C227BF-FC55-477A-B171-D9AFF41CD288}"/>
              </a:ext>
            </a:extLst>
          </p:cNvPr>
          <p:cNvSpPr/>
          <p:nvPr/>
        </p:nvSpPr>
        <p:spPr>
          <a:xfrm>
            <a:off x="2801328" y="355960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45" name="Elipse 344">
            <a:extLst>
              <a:ext uri="{FF2B5EF4-FFF2-40B4-BE49-F238E27FC236}">
                <a16:creationId xmlns:a16="http://schemas.microsoft.com/office/drawing/2014/main" id="{682781C8-10E9-478A-9D90-12D8825C3244}"/>
              </a:ext>
            </a:extLst>
          </p:cNvPr>
          <p:cNvSpPr/>
          <p:nvPr/>
        </p:nvSpPr>
        <p:spPr>
          <a:xfrm>
            <a:off x="2868342" y="362661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6" name="Círculo: vacío 345">
            <a:extLst>
              <a:ext uri="{FF2B5EF4-FFF2-40B4-BE49-F238E27FC236}">
                <a16:creationId xmlns:a16="http://schemas.microsoft.com/office/drawing/2014/main" id="{4297725E-EF05-4DDF-9D65-EDF65C352F19}"/>
              </a:ext>
            </a:extLst>
          </p:cNvPr>
          <p:cNvSpPr/>
          <p:nvPr/>
        </p:nvSpPr>
        <p:spPr>
          <a:xfrm>
            <a:off x="3220836" y="4362950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47" name="Círculo: vacío 346">
            <a:extLst>
              <a:ext uri="{FF2B5EF4-FFF2-40B4-BE49-F238E27FC236}">
                <a16:creationId xmlns:a16="http://schemas.microsoft.com/office/drawing/2014/main" id="{8F215FEA-62C4-4A14-91E4-8F9E9D07A259}"/>
              </a:ext>
            </a:extLst>
          </p:cNvPr>
          <p:cNvSpPr/>
          <p:nvPr/>
        </p:nvSpPr>
        <p:spPr>
          <a:xfrm>
            <a:off x="3260651" y="4402765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48" name="Elipse 347">
            <a:extLst>
              <a:ext uri="{FF2B5EF4-FFF2-40B4-BE49-F238E27FC236}">
                <a16:creationId xmlns:a16="http://schemas.microsoft.com/office/drawing/2014/main" id="{E2B8CE17-06AC-4A8B-A571-9FB608DE9D86}"/>
              </a:ext>
            </a:extLst>
          </p:cNvPr>
          <p:cNvSpPr/>
          <p:nvPr/>
        </p:nvSpPr>
        <p:spPr>
          <a:xfrm>
            <a:off x="3327665" y="4469779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9" name="Círculo: vacío 348">
            <a:extLst>
              <a:ext uri="{FF2B5EF4-FFF2-40B4-BE49-F238E27FC236}">
                <a16:creationId xmlns:a16="http://schemas.microsoft.com/office/drawing/2014/main" id="{293B8285-AEA3-492A-89DB-4C1B5067668A}"/>
              </a:ext>
            </a:extLst>
          </p:cNvPr>
          <p:cNvSpPr/>
          <p:nvPr/>
        </p:nvSpPr>
        <p:spPr>
          <a:xfrm>
            <a:off x="3632356" y="4762517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50" name="Círculo: vacío 349">
            <a:extLst>
              <a:ext uri="{FF2B5EF4-FFF2-40B4-BE49-F238E27FC236}">
                <a16:creationId xmlns:a16="http://schemas.microsoft.com/office/drawing/2014/main" id="{55E652EE-9448-457E-BB40-400ED834E9C5}"/>
              </a:ext>
            </a:extLst>
          </p:cNvPr>
          <p:cNvSpPr/>
          <p:nvPr/>
        </p:nvSpPr>
        <p:spPr>
          <a:xfrm>
            <a:off x="3672171" y="4802332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51" name="Elipse 350">
            <a:extLst>
              <a:ext uri="{FF2B5EF4-FFF2-40B4-BE49-F238E27FC236}">
                <a16:creationId xmlns:a16="http://schemas.microsoft.com/office/drawing/2014/main" id="{2B06A934-B84D-4700-982D-DD6D31BEBCA4}"/>
              </a:ext>
            </a:extLst>
          </p:cNvPr>
          <p:cNvSpPr/>
          <p:nvPr/>
        </p:nvSpPr>
        <p:spPr>
          <a:xfrm>
            <a:off x="3739185" y="4869346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2" name="Círculo: vacío 351">
            <a:extLst>
              <a:ext uri="{FF2B5EF4-FFF2-40B4-BE49-F238E27FC236}">
                <a16:creationId xmlns:a16="http://schemas.microsoft.com/office/drawing/2014/main" id="{856A6D66-2657-4EBD-B8D3-CEFE80DC1D5A}"/>
              </a:ext>
            </a:extLst>
          </p:cNvPr>
          <p:cNvSpPr/>
          <p:nvPr/>
        </p:nvSpPr>
        <p:spPr>
          <a:xfrm>
            <a:off x="2482861" y="3418960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53" name="Círculo: vacío 352">
            <a:extLst>
              <a:ext uri="{FF2B5EF4-FFF2-40B4-BE49-F238E27FC236}">
                <a16:creationId xmlns:a16="http://schemas.microsoft.com/office/drawing/2014/main" id="{01465DE8-8F61-4BAE-94FF-75D1AD03F9E5}"/>
              </a:ext>
            </a:extLst>
          </p:cNvPr>
          <p:cNvSpPr/>
          <p:nvPr/>
        </p:nvSpPr>
        <p:spPr>
          <a:xfrm>
            <a:off x="2522676" y="3458775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54" name="Elipse 353">
            <a:extLst>
              <a:ext uri="{FF2B5EF4-FFF2-40B4-BE49-F238E27FC236}">
                <a16:creationId xmlns:a16="http://schemas.microsoft.com/office/drawing/2014/main" id="{CE67A106-DA35-4DF8-8DBB-AFFAB1561A77}"/>
              </a:ext>
            </a:extLst>
          </p:cNvPr>
          <p:cNvSpPr/>
          <p:nvPr/>
        </p:nvSpPr>
        <p:spPr>
          <a:xfrm>
            <a:off x="2589690" y="3525789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5" name="Círculo: vacío 354">
            <a:extLst>
              <a:ext uri="{FF2B5EF4-FFF2-40B4-BE49-F238E27FC236}">
                <a16:creationId xmlns:a16="http://schemas.microsoft.com/office/drawing/2014/main" id="{C9B8C676-41FE-40B9-B523-2F87113D5864}"/>
              </a:ext>
            </a:extLst>
          </p:cNvPr>
          <p:cNvSpPr/>
          <p:nvPr/>
        </p:nvSpPr>
        <p:spPr>
          <a:xfrm>
            <a:off x="3786939" y="5370876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56" name="Círculo: vacío 355">
            <a:extLst>
              <a:ext uri="{FF2B5EF4-FFF2-40B4-BE49-F238E27FC236}">
                <a16:creationId xmlns:a16="http://schemas.microsoft.com/office/drawing/2014/main" id="{2450B69E-4229-41D9-8B01-D33AB40B362C}"/>
              </a:ext>
            </a:extLst>
          </p:cNvPr>
          <p:cNvSpPr/>
          <p:nvPr/>
        </p:nvSpPr>
        <p:spPr>
          <a:xfrm>
            <a:off x="3826754" y="5410691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57" name="Elipse 356">
            <a:extLst>
              <a:ext uri="{FF2B5EF4-FFF2-40B4-BE49-F238E27FC236}">
                <a16:creationId xmlns:a16="http://schemas.microsoft.com/office/drawing/2014/main" id="{F43FCE95-80EE-4731-945A-4A95DC48EE1C}"/>
              </a:ext>
            </a:extLst>
          </p:cNvPr>
          <p:cNvSpPr/>
          <p:nvPr/>
        </p:nvSpPr>
        <p:spPr>
          <a:xfrm>
            <a:off x="3893768" y="5477705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8" name="Círculo: vacío 357">
            <a:extLst>
              <a:ext uri="{FF2B5EF4-FFF2-40B4-BE49-F238E27FC236}">
                <a16:creationId xmlns:a16="http://schemas.microsoft.com/office/drawing/2014/main" id="{796AE3EE-090C-4298-BAC8-0F4A1EF09DD0}"/>
              </a:ext>
            </a:extLst>
          </p:cNvPr>
          <p:cNvSpPr/>
          <p:nvPr/>
        </p:nvSpPr>
        <p:spPr>
          <a:xfrm>
            <a:off x="2029428" y="1914396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59" name="Círculo: vacío 358">
            <a:extLst>
              <a:ext uri="{FF2B5EF4-FFF2-40B4-BE49-F238E27FC236}">
                <a16:creationId xmlns:a16="http://schemas.microsoft.com/office/drawing/2014/main" id="{80314413-5BC1-4DAC-8FD5-CAF9D742D378}"/>
              </a:ext>
            </a:extLst>
          </p:cNvPr>
          <p:cNvSpPr/>
          <p:nvPr/>
        </p:nvSpPr>
        <p:spPr>
          <a:xfrm>
            <a:off x="2069243" y="1954211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60" name="Elipse 359">
            <a:extLst>
              <a:ext uri="{FF2B5EF4-FFF2-40B4-BE49-F238E27FC236}">
                <a16:creationId xmlns:a16="http://schemas.microsoft.com/office/drawing/2014/main" id="{AEF91553-A188-4ABD-A897-CBD8C8008E8E}"/>
              </a:ext>
            </a:extLst>
          </p:cNvPr>
          <p:cNvSpPr/>
          <p:nvPr/>
        </p:nvSpPr>
        <p:spPr>
          <a:xfrm>
            <a:off x="2136257" y="2021225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1" name="Círculo: vacío 360">
            <a:extLst>
              <a:ext uri="{FF2B5EF4-FFF2-40B4-BE49-F238E27FC236}">
                <a16:creationId xmlns:a16="http://schemas.microsoft.com/office/drawing/2014/main" id="{C34E5CB9-D167-46EA-9454-4DE5E2AD00DC}"/>
              </a:ext>
            </a:extLst>
          </p:cNvPr>
          <p:cNvSpPr/>
          <p:nvPr/>
        </p:nvSpPr>
        <p:spPr>
          <a:xfrm>
            <a:off x="3327665" y="389346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62" name="Círculo: vacío 361">
            <a:extLst>
              <a:ext uri="{FF2B5EF4-FFF2-40B4-BE49-F238E27FC236}">
                <a16:creationId xmlns:a16="http://schemas.microsoft.com/office/drawing/2014/main" id="{3B9B9D04-F92C-4FF3-91C4-4B66A82B669B}"/>
              </a:ext>
            </a:extLst>
          </p:cNvPr>
          <p:cNvSpPr/>
          <p:nvPr/>
        </p:nvSpPr>
        <p:spPr>
          <a:xfrm>
            <a:off x="3367480" y="393328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63" name="Elipse 362">
            <a:extLst>
              <a:ext uri="{FF2B5EF4-FFF2-40B4-BE49-F238E27FC236}">
                <a16:creationId xmlns:a16="http://schemas.microsoft.com/office/drawing/2014/main" id="{256A375C-586E-4943-9B29-99076E3F0C28}"/>
              </a:ext>
            </a:extLst>
          </p:cNvPr>
          <p:cNvSpPr/>
          <p:nvPr/>
        </p:nvSpPr>
        <p:spPr>
          <a:xfrm>
            <a:off x="3434494" y="400029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4" name="Círculo: vacío 363">
            <a:extLst>
              <a:ext uri="{FF2B5EF4-FFF2-40B4-BE49-F238E27FC236}">
                <a16:creationId xmlns:a16="http://schemas.microsoft.com/office/drawing/2014/main" id="{886DD259-19CB-4578-BCF7-6535C97CD256}"/>
              </a:ext>
            </a:extLst>
          </p:cNvPr>
          <p:cNvSpPr/>
          <p:nvPr/>
        </p:nvSpPr>
        <p:spPr>
          <a:xfrm>
            <a:off x="5477641" y="3701734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65" name="Círculo: vacío 364">
            <a:extLst>
              <a:ext uri="{FF2B5EF4-FFF2-40B4-BE49-F238E27FC236}">
                <a16:creationId xmlns:a16="http://schemas.microsoft.com/office/drawing/2014/main" id="{0F7B69A2-3D0B-45F7-992C-FAB3CAC37160}"/>
              </a:ext>
            </a:extLst>
          </p:cNvPr>
          <p:cNvSpPr/>
          <p:nvPr/>
        </p:nvSpPr>
        <p:spPr>
          <a:xfrm>
            <a:off x="5517456" y="3741549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66" name="Elipse 365">
            <a:extLst>
              <a:ext uri="{FF2B5EF4-FFF2-40B4-BE49-F238E27FC236}">
                <a16:creationId xmlns:a16="http://schemas.microsoft.com/office/drawing/2014/main" id="{100564EF-8E8A-4C7E-B8A8-3B8A089F32B8}"/>
              </a:ext>
            </a:extLst>
          </p:cNvPr>
          <p:cNvSpPr/>
          <p:nvPr/>
        </p:nvSpPr>
        <p:spPr>
          <a:xfrm>
            <a:off x="5584470" y="3808563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7" name="Círculo: vacío 366">
            <a:extLst>
              <a:ext uri="{FF2B5EF4-FFF2-40B4-BE49-F238E27FC236}">
                <a16:creationId xmlns:a16="http://schemas.microsoft.com/office/drawing/2014/main" id="{582B4181-7D83-4676-A4FB-7F02D4F5CDC8}"/>
              </a:ext>
            </a:extLst>
          </p:cNvPr>
          <p:cNvSpPr/>
          <p:nvPr/>
        </p:nvSpPr>
        <p:spPr>
          <a:xfrm>
            <a:off x="6972818" y="389346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68" name="Círculo: vacío 367">
            <a:extLst>
              <a:ext uri="{FF2B5EF4-FFF2-40B4-BE49-F238E27FC236}">
                <a16:creationId xmlns:a16="http://schemas.microsoft.com/office/drawing/2014/main" id="{A76BCD73-CEED-4DCB-889D-E3407D8F230C}"/>
              </a:ext>
            </a:extLst>
          </p:cNvPr>
          <p:cNvSpPr/>
          <p:nvPr/>
        </p:nvSpPr>
        <p:spPr>
          <a:xfrm>
            <a:off x="7012633" y="393328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69" name="Elipse 368">
            <a:extLst>
              <a:ext uri="{FF2B5EF4-FFF2-40B4-BE49-F238E27FC236}">
                <a16:creationId xmlns:a16="http://schemas.microsoft.com/office/drawing/2014/main" id="{64C2067B-3195-4271-8800-3953EA16030A}"/>
              </a:ext>
            </a:extLst>
          </p:cNvPr>
          <p:cNvSpPr/>
          <p:nvPr/>
        </p:nvSpPr>
        <p:spPr>
          <a:xfrm>
            <a:off x="7079647" y="400029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0" name="Círculo: vacío 369">
            <a:extLst>
              <a:ext uri="{FF2B5EF4-FFF2-40B4-BE49-F238E27FC236}">
                <a16:creationId xmlns:a16="http://schemas.microsoft.com/office/drawing/2014/main" id="{8FAB7042-5F0F-4C5B-A90E-901765FE6E97}"/>
              </a:ext>
            </a:extLst>
          </p:cNvPr>
          <p:cNvSpPr/>
          <p:nvPr/>
        </p:nvSpPr>
        <p:spPr>
          <a:xfrm>
            <a:off x="6484894" y="4911797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71" name="Círculo: vacío 370">
            <a:extLst>
              <a:ext uri="{FF2B5EF4-FFF2-40B4-BE49-F238E27FC236}">
                <a16:creationId xmlns:a16="http://schemas.microsoft.com/office/drawing/2014/main" id="{B48B200A-47DF-4DD8-B6EC-0C09366E17A4}"/>
              </a:ext>
            </a:extLst>
          </p:cNvPr>
          <p:cNvSpPr/>
          <p:nvPr/>
        </p:nvSpPr>
        <p:spPr>
          <a:xfrm>
            <a:off x="6524709" y="4951612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72" name="Elipse 371">
            <a:extLst>
              <a:ext uri="{FF2B5EF4-FFF2-40B4-BE49-F238E27FC236}">
                <a16:creationId xmlns:a16="http://schemas.microsoft.com/office/drawing/2014/main" id="{7055AFD6-C5DD-4C81-84F5-B4C2B288F4D0}"/>
              </a:ext>
            </a:extLst>
          </p:cNvPr>
          <p:cNvSpPr/>
          <p:nvPr/>
        </p:nvSpPr>
        <p:spPr>
          <a:xfrm>
            <a:off x="6591723" y="5018626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3" name="Círculo: vacío 372">
            <a:extLst>
              <a:ext uri="{FF2B5EF4-FFF2-40B4-BE49-F238E27FC236}">
                <a16:creationId xmlns:a16="http://schemas.microsoft.com/office/drawing/2014/main" id="{DD38B557-C472-41C2-AABB-305FB526FD31}"/>
              </a:ext>
            </a:extLst>
          </p:cNvPr>
          <p:cNvSpPr/>
          <p:nvPr/>
        </p:nvSpPr>
        <p:spPr>
          <a:xfrm>
            <a:off x="5873353" y="2856406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74" name="Círculo: vacío 373">
            <a:extLst>
              <a:ext uri="{FF2B5EF4-FFF2-40B4-BE49-F238E27FC236}">
                <a16:creationId xmlns:a16="http://schemas.microsoft.com/office/drawing/2014/main" id="{57EC5C0B-3E90-4B25-BA54-2B08E90FD66F}"/>
              </a:ext>
            </a:extLst>
          </p:cNvPr>
          <p:cNvSpPr/>
          <p:nvPr/>
        </p:nvSpPr>
        <p:spPr>
          <a:xfrm>
            <a:off x="5913168" y="2896221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75" name="Elipse 374">
            <a:extLst>
              <a:ext uri="{FF2B5EF4-FFF2-40B4-BE49-F238E27FC236}">
                <a16:creationId xmlns:a16="http://schemas.microsoft.com/office/drawing/2014/main" id="{05F8CA4D-9324-4B93-B8C1-6C4407DBC81D}"/>
              </a:ext>
            </a:extLst>
          </p:cNvPr>
          <p:cNvSpPr/>
          <p:nvPr/>
        </p:nvSpPr>
        <p:spPr>
          <a:xfrm>
            <a:off x="5980182" y="2963235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6" name="Círculo: vacío 375">
            <a:extLst>
              <a:ext uri="{FF2B5EF4-FFF2-40B4-BE49-F238E27FC236}">
                <a16:creationId xmlns:a16="http://schemas.microsoft.com/office/drawing/2014/main" id="{8B489069-BE14-4C96-9CBE-9383ECF78990}"/>
              </a:ext>
            </a:extLst>
          </p:cNvPr>
          <p:cNvSpPr/>
          <p:nvPr/>
        </p:nvSpPr>
        <p:spPr>
          <a:xfrm>
            <a:off x="6596671" y="327923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77" name="Círculo: vacío 376">
            <a:extLst>
              <a:ext uri="{FF2B5EF4-FFF2-40B4-BE49-F238E27FC236}">
                <a16:creationId xmlns:a16="http://schemas.microsoft.com/office/drawing/2014/main" id="{94F9BBF6-E24D-4899-BBE6-27EEA4A7AC10}"/>
              </a:ext>
            </a:extLst>
          </p:cNvPr>
          <p:cNvSpPr/>
          <p:nvPr/>
        </p:nvSpPr>
        <p:spPr>
          <a:xfrm>
            <a:off x="6636486" y="331905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78" name="Elipse 377">
            <a:extLst>
              <a:ext uri="{FF2B5EF4-FFF2-40B4-BE49-F238E27FC236}">
                <a16:creationId xmlns:a16="http://schemas.microsoft.com/office/drawing/2014/main" id="{156E9520-F2BC-449D-8620-9892C97C6B12}"/>
              </a:ext>
            </a:extLst>
          </p:cNvPr>
          <p:cNvSpPr/>
          <p:nvPr/>
        </p:nvSpPr>
        <p:spPr>
          <a:xfrm>
            <a:off x="6703500" y="338606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9" name="Círculo: vacío 378">
            <a:extLst>
              <a:ext uri="{FF2B5EF4-FFF2-40B4-BE49-F238E27FC236}">
                <a16:creationId xmlns:a16="http://schemas.microsoft.com/office/drawing/2014/main" id="{861E95B7-717D-4927-89BB-0714907DFBB6}"/>
              </a:ext>
            </a:extLst>
          </p:cNvPr>
          <p:cNvSpPr/>
          <p:nvPr/>
        </p:nvSpPr>
        <p:spPr>
          <a:xfrm>
            <a:off x="6238783" y="4085196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0" name="Círculo: vacío 379">
            <a:extLst>
              <a:ext uri="{FF2B5EF4-FFF2-40B4-BE49-F238E27FC236}">
                <a16:creationId xmlns:a16="http://schemas.microsoft.com/office/drawing/2014/main" id="{0B1F47C5-BDB3-4905-8A5A-189AA4DB5F9E}"/>
              </a:ext>
            </a:extLst>
          </p:cNvPr>
          <p:cNvSpPr/>
          <p:nvPr/>
        </p:nvSpPr>
        <p:spPr>
          <a:xfrm>
            <a:off x="6278598" y="4125011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1" name="Elipse 380">
            <a:extLst>
              <a:ext uri="{FF2B5EF4-FFF2-40B4-BE49-F238E27FC236}">
                <a16:creationId xmlns:a16="http://schemas.microsoft.com/office/drawing/2014/main" id="{D25C48C0-CA58-4856-8763-AB398F32852B}"/>
              </a:ext>
            </a:extLst>
          </p:cNvPr>
          <p:cNvSpPr/>
          <p:nvPr/>
        </p:nvSpPr>
        <p:spPr>
          <a:xfrm>
            <a:off x="6345612" y="4192025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2" name="Círculo: vacío 381">
            <a:extLst>
              <a:ext uri="{FF2B5EF4-FFF2-40B4-BE49-F238E27FC236}">
                <a16:creationId xmlns:a16="http://schemas.microsoft.com/office/drawing/2014/main" id="{285C8379-D272-4492-B192-70055D414DC1}"/>
              </a:ext>
            </a:extLst>
          </p:cNvPr>
          <p:cNvSpPr/>
          <p:nvPr/>
        </p:nvSpPr>
        <p:spPr>
          <a:xfrm>
            <a:off x="6958798" y="2938672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3" name="Círculo: vacío 382">
            <a:extLst>
              <a:ext uri="{FF2B5EF4-FFF2-40B4-BE49-F238E27FC236}">
                <a16:creationId xmlns:a16="http://schemas.microsoft.com/office/drawing/2014/main" id="{C30C415A-D71C-4500-B7EB-6C5EDB217381}"/>
              </a:ext>
            </a:extLst>
          </p:cNvPr>
          <p:cNvSpPr/>
          <p:nvPr/>
        </p:nvSpPr>
        <p:spPr>
          <a:xfrm>
            <a:off x="6998613" y="2978487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4" name="Elipse 383">
            <a:extLst>
              <a:ext uri="{FF2B5EF4-FFF2-40B4-BE49-F238E27FC236}">
                <a16:creationId xmlns:a16="http://schemas.microsoft.com/office/drawing/2014/main" id="{5F317A06-A4CE-4CB0-A886-FB142ADDA474}"/>
              </a:ext>
            </a:extLst>
          </p:cNvPr>
          <p:cNvSpPr/>
          <p:nvPr/>
        </p:nvSpPr>
        <p:spPr>
          <a:xfrm>
            <a:off x="7065627" y="3045501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5" name="Círculo: vacío 384">
            <a:extLst>
              <a:ext uri="{FF2B5EF4-FFF2-40B4-BE49-F238E27FC236}">
                <a16:creationId xmlns:a16="http://schemas.microsoft.com/office/drawing/2014/main" id="{CFF7B059-6C2E-4601-8A40-12BA7EED8C8D}"/>
              </a:ext>
            </a:extLst>
          </p:cNvPr>
          <p:cNvSpPr/>
          <p:nvPr/>
        </p:nvSpPr>
        <p:spPr>
          <a:xfrm>
            <a:off x="7252897" y="337050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6" name="Círculo: vacío 385">
            <a:extLst>
              <a:ext uri="{FF2B5EF4-FFF2-40B4-BE49-F238E27FC236}">
                <a16:creationId xmlns:a16="http://schemas.microsoft.com/office/drawing/2014/main" id="{214E781B-0FE5-48A7-B85C-9010D95E8104}"/>
              </a:ext>
            </a:extLst>
          </p:cNvPr>
          <p:cNvSpPr/>
          <p:nvPr/>
        </p:nvSpPr>
        <p:spPr>
          <a:xfrm>
            <a:off x="7292712" y="341032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7" name="Elipse 386">
            <a:extLst>
              <a:ext uri="{FF2B5EF4-FFF2-40B4-BE49-F238E27FC236}">
                <a16:creationId xmlns:a16="http://schemas.microsoft.com/office/drawing/2014/main" id="{72B95BD7-21D0-494B-8CB9-2D4247C23CA3}"/>
              </a:ext>
            </a:extLst>
          </p:cNvPr>
          <p:cNvSpPr/>
          <p:nvPr/>
        </p:nvSpPr>
        <p:spPr>
          <a:xfrm>
            <a:off x="7359726" y="347733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8" name="Círculo: vacío 387">
            <a:extLst>
              <a:ext uri="{FF2B5EF4-FFF2-40B4-BE49-F238E27FC236}">
                <a16:creationId xmlns:a16="http://schemas.microsoft.com/office/drawing/2014/main" id="{2504D029-7CBF-419D-9540-CFFA466516EE}"/>
              </a:ext>
            </a:extLst>
          </p:cNvPr>
          <p:cNvSpPr/>
          <p:nvPr/>
        </p:nvSpPr>
        <p:spPr>
          <a:xfrm>
            <a:off x="7606128" y="281395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9" name="Círculo: vacío 388">
            <a:extLst>
              <a:ext uri="{FF2B5EF4-FFF2-40B4-BE49-F238E27FC236}">
                <a16:creationId xmlns:a16="http://schemas.microsoft.com/office/drawing/2014/main" id="{546AAFDD-487E-4481-BAF3-094A94A6CDC5}"/>
              </a:ext>
            </a:extLst>
          </p:cNvPr>
          <p:cNvSpPr/>
          <p:nvPr/>
        </p:nvSpPr>
        <p:spPr>
          <a:xfrm>
            <a:off x="7645943" y="285377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0" name="Elipse 389">
            <a:extLst>
              <a:ext uri="{FF2B5EF4-FFF2-40B4-BE49-F238E27FC236}">
                <a16:creationId xmlns:a16="http://schemas.microsoft.com/office/drawing/2014/main" id="{81ADD138-3DFE-4D9D-8773-45D91D8CC735}"/>
              </a:ext>
            </a:extLst>
          </p:cNvPr>
          <p:cNvSpPr/>
          <p:nvPr/>
        </p:nvSpPr>
        <p:spPr>
          <a:xfrm>
            <a:off x="7712957" y="292078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1" name="Círculo: vacío 390">
            <a:extLst>
              <a:ext uri="{FF2B5EF4-FFF2-40B4-BE49-F238E27FC236}">
                <a16:creationId xmlns:a16="http://schemas.microsoft.com/office/drawing/2014/main" id="{2031C237-0F38-4A78-B009-97F7CECDC5DC}"/>
              </a:ext>
            </a:extLst>
          </p:cNvPr>
          <p:cNvSpPr/>
          <p:nvPr/>
        </p:nvSpPr>
        <p:spPr>
          <a:xfrm>
            <a:off x="5485833" y="2525880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2" name="Círculo: vacío 391">
            <a:extLst>
              <a:ext uri="{FF2B5EF4-FFF2-40B4-BE49-F238E27FC236}">
                <a16:creationId xmlns:a16="http://schemas.microsoft.com/office/drawing/2014/main" id="{7C841845-C2E5-4B55-8C65-F89E53ACA21D}"/>
              </a:ext>
            </a:extLst>
          </p:cNvPr>
          <p:cNvSpPr/>
          <p:nvPr/>
        </p:nvSpPr>
        <p:spPr>
          <a:xfrm>
            <a:off x="5525648" y="2565695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3" name="Elipse 392">
            <a:extLst>
              <a:ext uri="{FF2B5EF4-FFF2-40B4-BE49-F238E27FC236}">
                <a16:creationId xmlns:a16="http://schemas.microsoft.com/office/drawing/2014/main" id="{34702194-96B6-4016-9988-1C285C77A294}"/>
              </a:ext>
            </a:extLst>
          </p:cNvPr>
          <p:cNvSpPr/>
          <p:nvPr/>
        </p:nvSpPr>
        <p:spPr>
          <a:xfrm>
            <a:off x="5592662" y="2632709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4" name="Círculo: vacío 393">
            <a:extLst>
              <a:ext uri="{FF2B5EF4-FFF2-40B4-BE49-F238E27FC236}">
                <a16:creationId xmlns:a16="http://schemas.microsoft.com/office/drawing/2014/main" id="{5A733B80-A282-478B-ACFD-63BA026FAB53}"/>
              </a:ext>
            </a:extLst>
          </p:cNvPr>
          <p:cNvSpPr/>
          <p:nvPr/>
        </p:nvSpPr>
        <p:spPr>
          <a:xfrm>
            <a:off x="5657710" y="1970383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5" name="Círculo: vacío 394">
            <a:extLst>
              <a:ext uri="{FF2B5EF4-FFF2-40B4-BE49-F238E27FC236}">
                <a16:creationId xmlns:a16="http://schemas.microsoft.com/office/drawing/2014/main" id="{09D0F45B-29AC-46AC-9C9E-DE72AACB58D0}"/>
              </a:ext>
            </a:extLst>
          </p:cNvPr>
          <p:cNvSpPr/>
          <p:nvPr/>
        </p:nvSpPr>
        <p:spPr>
          <a:xfrm>
            <a:off x="5697525" y="2010198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6" name="Elipse 395">
            <a:extLst>
              <a:ext uri="{FF2B5EF4-FFF2-40B4-BE49-F238E27FC236}">
                <a16:creationId xmlns:a16="http://schemas.microsoft.com/office/drawing/2014/main" id="{98849233-6DAF-4030-8A56-EBA92F7FA78C}"/>
              </a:ext>
            </a:extLst>
          </p:cNvPr>
          <p:cNvSpPr/>
          <p:nvPr/>
        </p:nvSpPr>
        <p:spPr>
          <a:xfrm>
            <a:off x="5764539" y="2077212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7" name="Círculo: vacío 396">
            <a:extLst>
              <a:ext uri="{FF2B5EF4-FFF2-40B4-BE49-F238E27FC236}">
                <a16:creationId xmlns:a16="http://schemas.microsoft.com/office/drawing/2014/main" id="{44FD7A12-97AA-4B11-A4CA-427B41915677}"/>
              </a:ext>
            </a:extLst>
          </p:cNvPr>
          <p:cNvSpPr/>
          <p:nvPr/>
        </p:nvSpPr>
        <p:spPr>
          <a:xfrm>
            <a:off x="5989171" y="152901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8" name="Círculo: vacío 397">
            <a:extLst>
              <a:ext uri="{FF2B5EF4-FFF2-40B4-BE49-F238E27FC236}">
                <a16:creationId xmlns:a16="http://schemas.microsoft.com/office/drawing/2014/main" id="{14E9B76C-920E-4669-8264-040FE5245C14}"/>
              </a:ext>
            </a:extLst>
          </p:cNvPr>
          <p:cNvSpPr/>
          <p:nvPr/>
        </p:nvSpPr>
        <p:spPr>
          <a:xfrm>
            <a:off x="6028986" y="156883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9" name="Elipse 398">
            <a:extLst>
              <a:ext uri="{FF2B5EF4-FFF2-40B4-BE49-F238E27FC236}">
                <a16:creationId xmlns:a16="http://schemas.microsoft.com/office/drawing/2014/main" id="{08F186DB-A040-491C-B201-82A777B7EA91}"/>
              </a:ext>
            </a:extLst>
          </p:cNvPr>
          <p:cNvSpPr/>
          <p:nvPr/>
        </p:nvSpPr>
        <p:spPr>
          <a:xfrm>
            <a:off x="6096000" y="163584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0" name="Círculo: vacío 399">
            <a:extLst>
              <a:ext uri="{FF2B5EF4-FFF2-40B4-BE49-F238E27FC236}">
                <a16:creationId xmlns:a16="http://schemas.microsoft.com/office/drawing/2014/main" id="{E062A29A-AAB3-433E-9253-845779E1E89F}"/>
              </a:ext>
            </a:extLst>
          </p:cNvPr>
          <p:cNvSpPr/>
          <p:nvPr/>
        </p:nvSpPr>
        <p:spPr>
          <a:xfrm>
            <a:off x="6499234" y="1436338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01" name="Círculo: vacío 400">
            <a:extLst>
              <a:ext uri="{FF2B5EF4-FFF2-40B4-BE49-F238E27FC236}">
                <a16:creationId xmlns:a16="http://schemas.microsoft.com/office/drawing/2014/main" id="{54CE943D-3CC1-4392-8DB4-557B021A474B}"/>
              </a:ext>
            </a:extLst>
          </p:cNvPr>
          <p:cNvSpPr/>
          <p:nvPr/>
        </p:nvSpPr>
        <p:spPr>
          <a:xfrm>
            <a:off x="6539049" y="1476153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02" name="Elipse 401">
            <a:extLst>
              <a:ext uri="{FF2B5EF4-FFF2-40B4-BE49-F238E27FC236}">
                <a16:creationId xmlns:a16="http://schemas.microsoft.com/office/drawing/2014/main" id="{514F3E14-892A-4161-A04F-5B1104E4E98C}"/>
              </a:ext>
            </a:extLst>
          </p:cNvPr>
          <p:cNvSpPr/>
          <p:nvPr/>
        </p:nvSpPr>
        <p:spPr>
          <a:xfrm>
            <a:off x="6606063" y="1543167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3" name="Círculo: vacío 402">
            <a:extLst>
              <a:ext uri="{FF2B5EF4-FFF2-40B4-BE49-F238E27FC236}">
                <a16:creationId xmlns:a16="http://schemas.microsoft.com/office/drawing/2014/main" id="{13F71A3B-AC44-4DA4-9C41-2A3B14F68424}"/>
              </a:ext>
            </a:extLst>
          </p:cNvPr>
          <p:cNvSpPr/>
          <p:nvPr/>
        </p:nvSpPr>
        <p:spPr>
          <a:xfrm>
            <a:off x="9179163" y="1999298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04" name="Círculo: vacío 403">
            <a:extLst>
              <a:ext uri="{FF2B5EF4-FFF2-40B4-BE49-F238E27FC236}">
                <a16:creationId xmlns:a16="http://schemas.microsoft.com/office/drawing/2014/main" id="{C821DB9C-495D-4220-8331-65E44FA56A63}"/>
              </a:ext>
            </a:extLst>
          </p:cNvPr>
          <p:cNvSpPr/>
          <p:nvPr/>
        </p:nvSpPr>
        <p:spPr>
          <a:xfrm>
            <a:off x="9218978" y="2039113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05" name="Elipse 404">
            <a:extLst>
              <a:ext uri="{FF2B5EF4-FFF2-40B4-BE49-F238E27FC236}">
                <a16:creationId xmlns:a16="http://schemas.microsoft.com/office/drawing/2014/main" id="{F2F19913-B4A5-4534-AC6B-5F81B20CAD19}"/>
              </a:ext>
            </a:extLst>
          </p:cNvPr>
          <p:cNvSpPr/>
          <p:nvPr/>
        </p:nvSpPr>
        <p:spPr>
          <a:xfrm>
            <a:off x="9285992" y="2106127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6" name="Círculo: vacío 405">
            <a:extLst>
              <a:ext uri="{FF2B5EF4-FFF2-40B4-BE49-F238E27FC236}">
                <a16:creationId xmlns:a16="http://schemas.microsoft.com/office/drawing/2014/main" id="{596473C3-5725-4D97-9983-A65DC640875A}"/>
              </a:ext>
            </a:extLst>
          </p:cNvPr>
          <p:cNvSpPr/>
          <p:nvPr/>
        </p:nvSpPr>
        <p:spPr>
          <a:xfrm>
            <a:off x="8379063" y="1020745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07" name="Círculo: vacío 406">
            <a:extLst>
              <a:ext uri="{FF2B5EF4-FFF2-40B4-BE49-F238E27FC236}">
                <a16:creationId xmlns:a16="http://schemas.microsoft.com/office/drawing/2014/main" id="{0D556662-9AAB-4A24-B081-B636B4E1D10E}"/>
              </a:ext>
            </a:extLst>
          </p:cNvPr>
          <p:cNvSpPr/>
          <p:nvPr/>
        </p:nvSpPr>
        <p:spPr>
          <a:xfrm>
            <a:off x="8418878" y="1060560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08" name="Elipse 407">
            <a:extLst>
              <a:ext uri="{FF2B5EF4-FFF2-40B4-BE49-F238E27FC236}">
                <a16:creationId xmlns:a16="http://schemas.microsoft.com/office/drawing/2014/main" id="{53A546ED-410A-4E23-BE15-DFAE58CB5064}"/>
              </a:ext>
            </a:extLst>
          </p:cNvPr>
          <p:cNvSpPr/>
          <p:nvPr/>
        </p:nvSpPr>
        <p:spPr>
          <a:xfrm>
            <a:off x="8485892" y="1127574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9" name="Círculo: vacío 408">
            <a:extLst>
              <a:ext uri="{FF2B5EF4-FFF2-40B4-BE49-F238E27FC236}">
                <a16:creationId xmlns:a16="http://schemas.microsoft.com/office/drawing/2014/main" id="{7DDCD5CD-BF95-45EF-9E2A-1191D953B6F3}"/>
              </a:ext>
            </a:extLst>
          </p:cNvPr>
          <p:cNvSpPr/>
          <p:nvPr/>
        </p:nvSpPr>
        <p:spPr>
          <a:xfrm>
            <a:off x="8312049" y="3285603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0" name="Círculo: vacío 409">
            <a:extLst>
              <a:ext uri="{FF2B5EF4-FFF2-40B4-BE49-F238E27FC236}">
                <a16:creationId xmlns:a16="http://schemas.microsoft.com/office/drawing/2014/main" id="{482B6F1D-3271-4EFF-8227-1CBA39A43D9C}"/>
              </a:ext>
            </a:extLst>
          </p:cNvPr>
          <p:cNvSpPr/>
          <p:nvPr/>
        </p:nvSpPr>
        <p:spPr>
          <a:xfrm>
            <a:off x="8351864" y="3325418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1" name="Elipse 410">
            <a:extLst>
              <a:ext uri="{FF2B5EF4-FFF2-40B4-BE49-F238E27FC236}">
                <a16:creationId xmlns:a16="http://schemas.microsoft.com/office/drawing/2014/main" id="{C68A35CF-D4E3-4D39-8EAA-8D231F80F0DA}"/>
              </a:ext>
            </a:extLst>
          </p:cNvPr>
          <p:cNvSpPr/>
          <p:nvPr/>
        </p:nvSpPr>
        <p:spPr>
          <a:xfrm>
            <a:off x="8418878" y="3392432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2" name="Círculo: vacío 411">
            <a:extLst>
              <a:ext uri="{FF2B5EF4-FFF2-40B4-BE49-F238E27FC236}">
                <a16:creationId xmlns:a16="http://schemas.microsoft.com/office/drawing/2014/main" id="{F7A64DF4-0D44-4491-919B-43762C401B0F}"/>
              </a:ext>
            </a:extLst>
          </p:cNvPr>
          <p:cNvSpPr/>
          <p:nvPr/>
        </p:nvSpPr>
        <p:spPr>
          <a:xfrm>
            <a:off x="10223619" y="2695918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3" name="Círculo: vacío 412">
            <a:extLst>
              <a:ext uri="{FF2B5EF4-FFF2-40B4-BE49-F238E27FC236}">
                <a16:creationId xmlns:a16="http://schemas.microsoft.com/office/drawing/2014/main" id="{C2016CD6-93F8-44C6-A60A-7C92B163E0AF}"/>
              </a:ext>
            </a:extLst>
          </p:cNvPr>
          <p:cNvSpPr/>
          <p:nvPr/>
        </p:nvSpPr>
        <p:spPr>
          <a:xfrm>
            <a:off x="10263434" y="2735733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4" name="Elipse 413">
            <a:extLst>
              <a:ext uri="{FF2B5EF4-FFF2-40B4-BE49-F238E27FC236}">
                <a16:creationId xmlns:a16="http://schemas.microsoft.com/office/drawing/2014/main" id="{DB8D18FD-69A2-41E8-9CD1-6DF745E72A5B}"/>
              </a:ext>
            </a:extLst>
          </p:cNvPr>
          <p:cNvSpPr/>
          <p:nvPr/>
        </p:nvSpPr>
        <p:spPr>
          <a:xfrm>
            <a:off x="10330448" y="2802747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5" name="Círculo: vacío 414">
            <a:extLst>
              <a:ext uri="{FF2B5EF4-FFF2-40B4-BE49-F238E27FC236}">
                <a16:creationId xmlns:a16="http://schemas.microsoft.com/office/drawing/2014/main" id="{35A0E681-25BD-4C20-AF29-57B999D06E30}"/>
              </a:ext>
            </a:extLst>
          </p:cNvPr>
          <p:cNvSpPr/>
          <p:nvPr/>
        </p:nvSpPr>
        <p:spPr>
          <a:xfrm>
            <a:off x="9933722" y="5052048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6" name="Círculo: vacío 415">
            <a:extLst>
              <a:ext uri="{FF2B5EF4-FFF2-40B4-BE49-F238E27FC236}">
                <a16:creationId xmlns:a16="http://schemas.microsoft.com/office/drawing/2014/main" id="{5F3018A7-953D-469E-9936-CB13E9C52AF3}"/>
              </a:ext>
            </a:extLst>
          </p:cNvPr>
          <p:cNvSpPr/>
          <p:nvPr/>
        </p:nvSpPr>
        <p:spPr>
          <a:xfrm>
            <a:off x="9973537" y="5091863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7" name="Elipse 416">
            <a:extLst>
              <a:ext uri="{FF2B5EF4-FFF2-40B4-BE49-F238E27FC236}">
                <a16:creationId xmlns:a16="http://schemas.microsoft.com/office/drawing/2014/main" id="{6F8B33BE-4BE3-4498-86F7-D55D39512948}"/>
              </a:ext>
            </a:extLst>
          </p:cNvPr>
          <p:cNvSpPr/>
          <p:nvPr/>
        </p:nvSpPr>
        <p:spPr>
          <a:xfrm>
            <a:off x="10040551" y="5158877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8" name="Círculo: vacío 417">
            <a:extLst>
              <a:ext uri="{FF2B5EF4-FFF2-40B4-BE49-F238E27FC236}">
                <a16:creationId xmlns:a16="http://schemas.microsoft.com/office/drawing/2014/main" id="{D94CB468-60D3-4F30-9A5D-3BF636B2F2A6}"/>
              </a:ext>
            </a:extLst>
          </p:cNvPr>
          <p:cNvSpPr/>
          <p:nvPr/>
        </p:nvSpPr>
        <p:spPr>
          <a:xfrm>
            <a:off x="2953244" y="2208972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19" name="Círculo: vacío 418">
            <a:extLst>
              <a:ext uri="{FF2B5EF4-FFF2-40B4-BE49-F238E27FC236}">
                <a16:creationId xmlns:a16="http://schemas.microsoft.com/office/drawing/2014/main" id="{71DCDA89-7425-4FF1-8319-D2AD6800D2B3}"/>
              </a:ext>
            </a:extLst>
          </p:cNvPr>
          <p:cNvSpPr/>
          <p:nvPr/>
        </p:nvSpPr>
        <p:spPr>
          <a:xfrm>
            <a:off x="2993059" y="2248787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20" name="Elipse 419">
            <a:extLst>
              <a:ext uri="{FF2B5EF4-FFF2-40B4-BE49-F238E27FC236}">
                <a16:creationId xmlns:a16="http://schemas.microsoft.com/office/drawing/2014/main" id="{D158E421-EDBA-42C7-B6F6-DED9B717A59A}"/>
              </a:ext>
            </a:extLst>
          </p:cNvPr>
          <p:cNvSpPr/>
          <p:nvPr/>
        </p:nvSpPr>
        <p:spPr>
          <a:xfrm>
            <a:off x="3060073" y="2315801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1" name="Círculo: vacío 420">
            <a:extLst>
              <a:ext uri="{FF2B5EF4-FFF2-40B4-BE49-F238E27FC236}">
                <a16:creationId xmlns:a16="http://schemas.microsoft.com/office/drawing/2014/main" id="{D21EE9CE-50CA-437C-B8F0-75A71A963BB7}"/>
              </a:ext>
            </a:extLst>
          </p:cNvPr>
          <p:cNvSpPr/>
          <p:nvPr/>
        </p:nvSpPr>
        <p:spPr>
          <a:xfrm>
            <a:off x="2523260" y="1596029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22" name="Círculo: vacío 421">
            <a:extLst>
              <a:ext uri="{FF2B5EF4-FFF2-40B4-BE49-F238E27FC236}">
                <a16:creationId xmlns:a16="http://schemas.microsoft.com/office/drawing/2014/main" id="{1521A466-3468-4650-B4AE-1303540B07CD}"/>
              </a:ext>
            </a:extLst>
          </p:cNvPr>
          <p:cNvSpPr/>
          <p:nvPr/>
        </p:nvSpPr>
        <p:spPr>
          <a:xfrm>
            <a:off x="2563075" y="1635844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23" name="Elipse 422">
            <a:extLst>
              <a:ext uri="{FF2B5EF4-FFF2-40B4-BE49-F238E27FC236}">
                <a16:creationId xmlns:a16="http://schemas.microsoft.com/office/drawing/2014/main" id="{0928D65D-5AD4-4C01-952C-0C0FEBBA8C30}"/>
              </a:ext>
            </a:extLst>
          </p:cNvPr>
          <p:cNvSpPr/>
          <p:nvPr/>
        </p:nvSpPr>
        <p:spPr>
          <a:xfrm>
            <a:off x="2630089" y="1702858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4" name="Círculo: vacío 423">
            <a:extLst>
              <a:ext uri="{FF2B5EF4-FFF2-40B4-BE49-F238E27FC236}">
                <a16:creationId xmlns:a16="http://schemas.microsoft.com/office/drawing/2014/main" id="{AE2A2F43-427B-4C58-B55A-264D3521EB0D}"/>
              </a:ext>
            </a:extLst>
          </p:cNvPr>
          <p:cNvSpPr/>
          <p:nvPr/>
        </p:nvSpPr>
        <p:spPr>
          <a:xfrm>
            <a:off x="3194901" y="2729053"/>
            <a:ext cx="298560" cy="298560"/>
          </a:xfrm>
          <a:prstGeom prst="donut">
            <a:avLst>
              <a:gd name="adj" fmla="val 302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25" name="Círculo: vacío 424">
            <a:extLst>
              <a:ext uri="{FF2B5EF4-FFF2-40B4-BE49-F238E27FC236}">
                <a16:creationId xmlns:a16="http://schemas.microsoft.com/office/drawing/2014/main" id="{B25F472A-1618-4ADA-99D2-C3F1A4E0B2F0}"/>
              </a:ext>
            </a:extLst>
          </p:cNvPr>
          <p:cNvSpPr/>
          <p:nvPr/>
        </p:nvSpPr>
        <p:spPr>
          <a:xfrm>
            <a:off x="3234716" y="2768868"/>
            <a:ext cx="218930" cy="218930"/>
          </a:xfrm>
          <a:prstGeom prst="donut">
            <a:avLst>
              <a:gd name="adj" fmla="val 5025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26" name="Elipse 425">
            <a:extLst>
              <a:ext uri="{FF2B5EF4-FFF2-40B4-BE49-F238E27FC236}">
                <a16:creationId xmlns:a16="http://schemas.microsoft.com/office/drawing/2014/main" id="{C739B9D8-E3DC-4E7B-BD4D-AEB03254F37F}"/>
              </a:ext>
            </a:extLst>
          </p:cNvPr>
          <p:cNvSpPr/>
          <p:nvPr/>
        </p:nvSpPr>
        <p:spPr>
          <a:xfrm>
            <a:off x="3301730" y="2835882"/>
            <a:ext cx="84902" cy="8490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27" name="Conector recto 426">
            <a:extLst>
              <a:ext uri="{FF2B5EF4-FFF2-40B4-BE49-F238E27FC236}">
                <a16:creationId xmlns:a16="http://schemas.microsoft.com/office/drawing/2014/main" id="{A1E9EC92-C125-490B-8529-DDE44A635288}"/>
              </a:ext>
            </a:extLst>
          </p:cNvPr>
          <p:cNvCxnSpPr>
            <a:cxnSpLocks/>
            <a:stCxn id="316" idx="6"/>
            <a:endCxn id="335" idx="2"/>
          </p:cNvCxnSpPr>
          <p:nvPr/>
        </p:nvCxnSpPr>
        <p:spPr>
          <a:xfrm flipV="1">
            <a:off x="2910793" y="2097385"/>
            <a:ext cx="4239736" cy="64098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ector recto 427">
            <a:extLst>
              <a:ext uri="{FF2B5EF4-FFF2-40B4-BE49-F238E27FC236}">
                <a16:creationId xmlns:a16="http://schemas.microsoft.com/office/drawing/2014/main" id="{A0D52CE6-0016-4781-BF05-79A618232F44}"/>
              </a:ext>
            </a:extLst>
          </p:cNvPr>
          <p:cNvCxnSpPr>
            <a:cxnSpLocks/>
            <a:stCxn id="316" idx="4"/>
            <a:endCxn id="344" idx="0"/>
          </p:cNvCxnSpPr>
          <p:nvPr/>
        </p:nvCxnSpPr>
        <p:spPr>
          <a:xfrm>
            <a:off x="2761513" y="2887649"/>
            <a:ext cx="149280" cy="67195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Conector recto 428">
            <a:extLst>
              <a:ext uri="{FF2B5EF4-FFF2-40B4-BE49-F238E27FC236}">
                <a16:creationId xmlns:a16="http://schemas.microsoft.com/office/drawing/2014/main" id="{366FE87C-5D55-473D-AD71-694F8B020DE8}"/>
              </a:ext>
            </a:extLst>
          </p:cNvPr>
          <p:cNvCxnSpPr>
            <a:cxnSpLocks/>
            <a:stCxn id="317" idx="6"/>
            <a:endCxn id="425" idx="2"/>
          </p:cNvCxnSpPr>
          <p:nvPr/>
        </p:nvCxnSpPr>
        <p:spPr>
          <a:xfrm>
            <a:off x="2870978" y="2738369"/>
            <a:ext cx="363738" cy="13996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Conector recto 429">
            <a:extLst>
              <a:ext uri="{FF2B5EF4-FFF2-40B4-BE49-F238E27FC236}">
                <a16:creationId xmlns:a16="http://schemas.microsoft.com/office/drawing/2014/main" id="{26D3C5C7-61FB-4C03-B606-032BA101BBC9}"/>
              </a:ext>
            </a:extLst>
          </p:cNvPr>
          <p:cNvCxnSpPr>
            <a:cxnSpLocks/>
            <a:stCxn id="317" idx="7"/>
            <a:endCxn id="418" idx="3"/>
          </p:cNvCxnSpPr>
          <p:nvPr/>
        </p:nvCxnSpPr>
        <p:spPr>
          <a:xfrm flipV="1">
            <a:off x="2838916" y="2463809"/>
            <a:ext cx="158051" cy="19715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Conector recto 430">
            <a:extLst>
              <a:ext uri="{FF2B5EF4-FFF2-40B4-BE49-F238E27FC236}">
                <a16:creationId xmlns:a16="http://schemas.microsoft.com/office/drawing/2014/main" id="{5E53B204-BAB4-4AD8-91FE-73119412961C}"/>
              </a:ext>
            </a:extLst>
          </p:cNvPr>
          <p:cNvCxnSpPr>
            <a:cxnSpLocks/>
            <a:stCxn id="316" idx="3"/>
            <a:endCxn id="340" idx="7"/>
          </p:cNvCxnSpPr>
          <p:nvPr/>
        </p:nvCxnSpPr>
        <p:spPr>
          <a:xfrm flipH="1">
            <a:off x="2568510" y="2843926"/>
            <a:ext cx="87446" cy="20548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Conector recto 431">
            <a:extLst>
              <a:ext uri="{FF2B5EF4-FFF2-40B4-BE49-F238E27FC236}">
                <a16:creationId xmlns:a16="http://schemas.microsoft.com/office/drawing/2014/main" id="{8BDC57E6-07AA-49A8-AA7A-3E7237FB6FC6}"/>
              </a:ext>
            </a:extLst>
          </p:cNvPr>
          <p:cNvCxnSpPr>
            <a:cxnSpLocks/>
            <a:stCxn id="316" idx="1"/>
            <a:endCxn id="358" idx="5"/>
          </p:cNvCxnSpPr>
          <p:nvPr/>
        </p:nvCxnSpPr>
        <p:spPr>
          <a:xfrm flipH="1" flipV="1">
            <a:off x="2284265" y="2169233"/>
            <a:ext cx="371691" cy="46357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ector recto 432">
            <a:extLst>
              <a:ext uri="{FF2B5EF4-FFF2-40B4-BE49-F238E27FC236}">
                <a16:creationId xmlns:a16="http://schemas.microsoft.com/office/drawing/2014/main" id="{F1055755-5990-4403-932F-090B9D5F369C}"/>
              </a:ext>
            </a:extLst>
          </p:cNvPr>
          <p:cNvCxnSpPr>
            <a:cxnSpLocks/>
            <a:stCxn id="317" idx="0"/>
            <a:endCxn id="421" idx="4"/>
          </p:cNvCxnSpPr>
          <p:nvPr/>
        </p:nvCxnSpPr>
        <p:spPr>
          <a:xfrm flipH="1" flipV="1">
            <a:off x="2672540" y="1894589"/>
            <a:ext cx="88973" cy="73431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Conector recto 433">
            <a:extLst>
              <a:ext uri="{FF2B5EF4-FFF2-40B4-BE49-F238E27FC236}">
                <a16:creationId xmlns:a16="http://schemas.microsoft.com/office/drawing/2014/main" id="{EA71474F-215F-492A-B82F-FD50BABD45C5}"/>
              </a:ext>
            </a:extLst>
          </p:cNvPr>
          <p:cNvCxnSpPr>
            <a:cxnSpLocks/>
            <a:stCxn id="316" idx="4"/>
            <a:endCxn id="353" idx="0"/>
          </p:cNvCxnSpPr>
          <p:nvPr/>
        </p:nvCxnSpPr>
        <p:spPr>
          <a:xfrm flipH="1">
            <a:off x="2632141" y="2887649"/>
            <a:ext cx="129372" cy="571126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Conector recto 434">
            <a:extLst>
              <a:ext uri="{FF2B5EF4-FFF2-40B4-BE49-F238E27FC236}">
                <a16:creationId xmlns:a16="http://schemas.microsoft.com/office/drawing/2014/main" id="{295982F0-35AE-4C4B-9F6A-4908C16AD046}"/>
              </a:ext>
            </a:extLst>
          </p:cNvPr>
          <p:cNvCxnSpPr>
            <a:cxnSpLocks/>
            <a:stCxn id="418" idx="1"/>
            <a:endCxn id="421" idx="5"/>
          </p:cNvCxnSpPr>
          <p:nvPr/>
        </p:nvCxnSpPr>
        <p:spPr>
          <a:xfrm flipH="1" flipV="1">
            <a:off x="2778097" y="1850866"/>
            <a:ext cx="218870" cy="40182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Conector recto 435">
            <a:extLst>
              <a:ext uri="{FF2B5EF4-FFF2-40B4-BE49-F238E27FC236}">
                <a16:creationId xmlns:a16="http://schemas.microsoft.com/office/drawing/2014/main" id="{7F5066FF-AF90-44C1-9721-D92E96E63B98}"/>
              </a:ext>
            </a:extLst>
          </p:cNvPr>
          <p:cNvCxnSpPr>
            <a:cxnSpLocks/>
            <a:stCxn id="421" idx="2"/>
            <a:endCxn id="358" idx="7"/>
          </p:cNvCxnSpPr>
          <p:nvPr/>
        </p:nvCxnSpPr>
        <p:spPr>
          <a:xfrm flipH="1">
            <a:off x="2284265" y="1745309"/>
            <a:ext cx="238995" cy="21281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Conector recto 436">
            <a:extLst>
              <a:ext uri="{FF2B5EF4-FFF2-40B4-BE49-F238E27FC236}">
                <a16:creationId xmlns:a16="http://schemas.microsoft.com/office/drawing/2014/main" id="{72894B52-2C8E-443B-85AA-7BC234DFEE4D}"/>
              </a:ext>
            </a:extLst>
          </p:cNvPr>
          <p:cNvCxnSpPr>
            <a:cxnSpLocks/>
            <a:stCxn id="358" idx="4"/>
            <a:endCxn id="341" idx="0"/>
          </p:cNvCxnSpPr>
          <p:nvPr/>
        </p:nvCxnSpPr>
        <p:spPr>
          <a:xfrm>
            <a:off x="2178708" y="2212956"/>
            <a:ext cx="284245" cy="83254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Conector recto 437">
            <a:extLst>
              <a:ext uri="{FF2B5EF4-FFF2-40B4-BE49-F238E27FC236}">
                <a16:creationId xmlns:a16="http://schemas.microsoft.com/office/drawing/2014/main" id="{EE1273F0-36B9-4D4D-95AE-53DE79994FA7}"/>
              </a:ext>
            </a:extLst>
          </p:cNvPr>
          <p:cNvCxnSpPr>
            <a:cxnSpLocks/>
            <a:stCxn id="341" idx="6"/>
            <a:endCxn id="425" idx="2"/>
          </p:cNvCxnSpPr>
          <p:nvPr/>
        </p:nvCxnSpPr>
        <p:spPr>
          <a:xfrm flipV="1">
            <a:off x="2572418" y="2878333"/>
            <a:ext cx="662298" cy="27663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Conector recto 438">
            <a:extLst>
              <a:ext uri="{FF2B5EF4-FFF2-40B4-BE49-F238E27FC236}">
                <a16:creationId xmlns:a16="http://schemas.microsoft.com/office/drawing/2014/main" id="{3FAA285C-8A5A-414C-81D4-E1204A767638}"/>
              </a:ext>
            </a:extLst>
          </p:cNvPr>
          <p:cNvCxnSpPr>
            <a:cxnSpLocks/>
            <a:stCxn id="419" idx="5"/>
            <a:endCxn id="425" idx="0"/>
          </p:cNvCxnSpPr>
          <p:nvPr/>
        </p:nvCxnSpPr>
        <p:spPr>
          <a:xfrm>
            <a:off x="3179927" y="2435655"/>
            <a:ext cx="164254" cy="33321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Conector recto 439">
            <a:extLst>
              <a:ext uri="{FF2B5EF4-FFF2-40B4-BE49-F238E27FC236}">
                <a16:creationId xmlns:a16="http://schemas.microsoft.com/office/drawing/2014/main" id="{D910D203-093E-4A9D-9A82-05F569D016F2}"/>
              </a:ext>
            </a:extLst>
          </p:cNvPr>
          <p:cNvCxnSpPr>
            <a:cxnSpLocks/>
            <a:stCxn id="424" idx="4"/>
            <a:endCxn id="361" idx="0"/>
          </p:cNvCxnSpPr>
          <p:nvPr/>
        </p:nvCxnSpPr>
        <p:spPr>
          <a:xfrm>
            <a:off x="3344181" y="3027613"/>
            <a:ext cx="132764" cy="86585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Conector recto 440">
            <a:extLst>
              <a:ext uri="{FF2B5EF4-FFF2-40B4-BE49-F238E27FC236}">
                <a16:creationId xmlns:a16="http://schemas.microsoft.com/office/drawing/2014/main" id="{1B070D08-84D1-4F0D-B4D5-1E6A75F1C634}"/>
              </a:ext>
            </a:extLst>
          </p:cNvPr>
          <p:cNvCxnSpPr>
            <a:cxnSpLocks/>
            <a:stCxn id="424" idx="3"/>
            <a:endCxn id="343" idx="7"/>
          </p:cNvCxnSpPr>
          <p:nvPr/>
        </p:nvCxnSpPr>
        <p:spPr>
          <a:xfrm flipH="1">
            <a:off x="3016350" y="2983890"/>
            <a:ext cx="222274" cy="57961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Conector recto 441">
            <a:extLst>
              <a:ext uri="{FF2B5EF4-FFF2-40B4-BE49-F238E27FC236}">
                <a16:creationId xmlns:a16="http://schemas.microsoft.com/office/drawing/2014/main" id="{EE1727F4-9DC7-40AA-8FE8-0BCF12123873}"/>
              </a:ext>
            </a:extLst>
          </p:cNvPr>
          <p:cNvCxnSpPr>
            <a:cxnSpLocks/>
            <a:stCxn id="361" idx="5"/>
            <a:endCxn id="337" idx="1"/>
          </p:cNvCxnSpPr>
          <p:nvPr/>
        </p:nvCxnSpPr>
        <p:spPr>
          <a:xfrm>
            <a:off x="3582502" y="4148302"/>
            <a:ext cx="587268" cy="367836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Conector recto 442">
            <a:extLst>
              <a:ext uri="{FF2B5EF4-FFF2-40B4-BE49-F238E27FC236}">
                <a16:creationId xmlns:a16="http://schemas.microsoft.com/office/drawing/2014/main" id="{B9DC38D1-527C-477A-BCBA-465458E28010}"/>
              </a:ext>
            </a:extLst>
          </p:cNvPr>
          <p:cNvCxnSpPr>
            <a:cxnSpLocks/>
            <a:stCxn id="361" idx="4"/>
            <a:endCxn id="346" idx="0"/>
          </p:cNvCxnSpPr>
          <p:nvPr/>
        </p:nvCxnSpPr>
        <p:spPr>
          <a:xfrm flipH="1">
            <a:off x="3370116" y="4192025"/>
            <a:ext cx="106829" cy="17092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Conector recto 443">
            <a:extLst>
              <a:ext uri="{FF2B5EF4-FFF2-40B4-BE49-F238E27FC236}">
                <a16:creationId xmlns:a16="http://schemas.microsoft.com/office/drawing/2014/main" id="{FD7D881B-467D-4D2C-A8D4-9D573C2D257A}"/>
              </a:ext>
            </a:extLst>
          </p:cNvPr>
          <p:cNvCxnSpPr>
            <a:cxnSpLocks/>
            <a:stCxn id="346" idx="4"/>
            <a:endCxn id="349" idx="1"/>
          </p:cNvCxnSpPr>
          <p:nvPr/>
        </p:nvCxnSpPr>
        <p:spPr>
          <a:xfrm>
            <a:off x="3370116" y="4661510"/>
            <a:ext cx="305963" cy="14473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Conector recto 444">
            <a:extLst>
              <a:ext uri="{FF2B5EF4-FFF2-40B4-BE49-F238E27FC236}">
                <a16:creationId xmlns:a16="http://schemas.microsoft.com/office/drawing/2014/main" id="{0206659A-2EA5-427A-AFEE-B6171706A840}"/>
              </a:ext>
            </a:extLst>
          </p:cNvPr>
          <p:cNvCxnSpPr>
            <a:cxnSpLocks/>
            <a:stCxn id="349" idx="6"/>
            <a:endCxn id="337" idx="3"/>
          </p:cNvCxnSpPr>
          <p:nvPr/>
        </p:nvCxnSpPr>
        <p:spPr>
          <a:xfrm flipV="1">
            <a:off x="3930916" y="4727252"/>
            <a:ext cx="238854" cy="18454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Conector recto 445">
            <a:extLst>
              <a:ext uri="{FF2B5EF4-FFF2-40B4-BE49-F238E27FC236}">
                <a16:creationId xmlns:a16="http://schemas.microsoft.com/office/drawing/2014/main" id="{76A1BAFE-BB52-45DA-A08E-B96C73BF0260}"/>
              </a:ext>
            </a:extLst>
          </p:cNvPr>
          <p:cNvCxnSpPr>
            <a:cxnSpLocks/>
            <a:stCxn id="361" idx="1"/>
            <a:endCxn id="343" idx="5"/>
          </p:cNvCxnSpPr>
          <p:nvPr/>
        </p:nvCxnSpPr>
        <p:spPr>
          <a:xfrm flipH="1" flipV="1">
            <a:off x="3016350" y="3774622"/>
            <a:ext cx="355038" cy="162566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Conector recto 446">
            <a:extLst>
              <a:ext uri="{FF2B5EF4-FFF2-40B4-BE49-F238E27FC236}">
                <a16:creationId xmlns:a16="http://schemas.microsoft.com/office/drawing/2014/main" id="{8A38CA58-CD15-4FF5-B07A-455A734F9DEE}"/>
              </a:ext>
            </a:extLst>
          </p:cNvPr>
          <p:cNvCxnSpPr>
            <a:cxnSpLocks/>
            <a:stCxn id="346" idx="1"/>
            <a:endCxn id="352" idx="4"/>
          </p:cNvCxnSpPr>
          <p:nvPr/>
        </p:nvCxnSpPr>
        <p:spPr>
          <a:xfrm flipH="1" flipV="1">
            <a:off x="2632141" y="3717520"/>
            <a:ext cx="632418" cy="68915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Conector recto 447">
            <a:extLst>
              <a:ext uri="{FF2B5EF4-FFF2-40B4-BE49-F238E27FC236}">
                <a16:creationId xmlns:a16="http://schemas.microsoft.com/office/drawing/2014/main" id="{D201F138-E685-4D87-A337-0E19742D049B}"/>
              </a:ext>
            </a:extLst>
          </p:cNvPr>
          <p:cNvCxnSpPr>
            <a:cxnSpLocks/>
            <a:stCxn id="337" idx="4"/>
            <a:endCxn id="355" idx="7"/>
          </p:cNvCxnSpPr>
          <p:nvPr/>
        </p:nvCxnSpPr>
        <p:spPr>
          <a:xfrm flipH="1">
            <a:off x="4041776" y="4770975"/>
            <a:ext cx="233551" cy="64362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Conector recto 448">
            <a:extLst>
              <a:ext uri="{FF2B5EF4-FFF2-40B4-BE49-F238E27FC236}">
                <a16:creationId xmlns:a16="http://schemas.microsoft.com/office/drawing/2014/main" id="{86421FCC-DA15-410A-8A20-5D9DC9747CF9}"/>
              </a:ext>
            </a:extLst>
          </p:cNvPr>
          <p:cNvCxnSpPr>
            <a:cxnSpLocks/>
            <a:stCxn id="349" idx="4"/>
            <a:endCxn id="355" idx="0"/>
          </p:cNvCxnSpPr>
          <p:nvPr/>
        </p:nvCxnSpPr>
        <p:spPr>
          <a:xfrm>
            <a:off x="3781636" y="5061077"/>
            <a:ext cx="154583" cy="30979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Conector recto 449">
            <a:extLst>
              <a:ext uri="{FF2B5EF4-FFF2-40B4-BE49-F238E27FC236}">
                <a16:creationId xmlns:a16="http://schemas.microsoft.com/office/drawing/2014/main" id="{C0F8EB66-7BEF-44F5-B163-3C639874F52C}"/>
              </a:ext>
            </a:extLst>
          </p:cNvPr>
          <p:cNvCxnSpPr>
            <a:cxnSpLocks/>
            <a:stCxn id="334" idx="6"/>
            <a:endCxn id="412" idx="2"/>
          </p:cNvCxnSpPr>
          <p:nvPr/>
        </p:nvCxnSpPr>
        <p:spPr>
          <a:xfrm>
            <a:off x="7409274" y="2097385"/>
            <a:ext cx="2814345" cy="74781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Conector recto 450">
            <a:extLst>
              <a:ext uri="{FF2B5EF4-FFF2-40B4-BE49-F238E27FC236}">
                <a16:creationId xmlns:a16="http://schemas.microsoft.com/office/drawing/2014/main" id="{308A502E-53BD-48C6-8A65-251499891343}"/>
              </a:ext>
            </a:extLst>
          </p:cNvPr>
          <p:cNvCxnSpPr>
            <a:cxnSpLocks/>
            <a:stCxn id="412" idx="1"/>
            <a:endCxn id="319" idx="5"/>
          </p:cNvCxnSpPr>
          <p:nvPr/>
        </p:nvCxnSpPr>
        <p:spPr>
          <a:xfrm flipH="1" flipV="1">
            <a:off x="9962566" y="2419236"/>
            <a:ext cx="304776" cy="32040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ector recto 451">
            <a:extLst>
              <a:ext uri="{FF2B5EF4-FFF2-40B4-BE49-F238E27FC236}">
                <a16:creationId xmlns:a16="http://schemas.microsoft.com/office/drawing/2014/main" id="{780B39A3-5E16-43E4-B996-8840E54CD8DA}"/>
              </a:ext>
            </a:extLst>
          </p:cNvPr>
          <p:cNvCxnSpPr>
            <a:cxnSpLocks/>
            <a:stCxn id="412" idx="3"/>
            <a:endCxn id="409" idx="6"/>
          </p:cNvCxnSpPr>
          <p:nvPr/>
        </p:nvCxnSpPr>
        <p:spPr>
          <a:xfrm flipH="1">
            <a:off x="8610609" y="2950755"/>
            <a:ext cx="1656733" cy="48412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ector recto 452">
            <a:extLst>
              <a:ext uri="{FF2B5EF4-FFF2-40B4-BE49-F238E27FC236}">
                <a16:creationId xmlns:a16="http://schemas.microsoft.com/office/drawing/2014/main" id="{C0F793EC-EF30-42B4-9213-85BB6DCC816E}"/>
              </a:ext>
            </a:extLst>
          </p:cNvPr>
          <p:cNvCxnSpPr>
            <a:cxnSpLocks/>
            <a:stCxn id="412" idx="4"/>
            <a:endCxn id="415" idx="0"/>
          </p:cNvCxnSpPr>
          <p:nvPr/>
        </p:nvCxnSpPr>
        <p:spPr>
          <a:xfrm flipH="1">
            <a:off x="10083002" y="2994478"/>
            <a:ext cx="289897" cy="205757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Conector recto 453">
            <a:extLst>
              <a:ext uri="{FF2B5EF4-FFF2-40B4-BE49-F238E27FC236}">
                <a16:creationId xmlns:a16="http://schemas.microsoft.com/office/drawing/2014/main" id="{27B7EDFA-B757-4820-919B-ED9C43FE6EC9}"/>
              </a:ext>
            </a:extLst>
          </p:cNvPr>
          <p:cNvCxnSpPr>
            <a:cxnSpLocks/>
            <a:stCxn id="319" idx="2"/>
            <a:endCxn id="403" idx="5"/>
          </p:cNvCxnSpPr>
          <p:nvPr/>
        </p:nvCxnSpPr>
        <p:spPr>
          <a:xfrm flipH="1" flipV="1">
            <a:off x="9434000" y="2254135"/>
            <a:ext cx="273729" cy="5954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Conector recto 454">
            <a:extLst>
              <a:ext uri="{FF2B5EF4-FFF2-40B4-BE49-F238E27FC236}">
                <a16:creationId xmlns:a16="http://schemas.microsoft.com/office/drawing/2014/main" id="{3C7CBFE2-6638-445C-AE56-F96E8A1D4795}"/>
              </a:ext>
            </a:extLst>
          </p:cNvPr>
          <p:cNvCxnSpPr>
            <a:cxnSpLocks/>
            <a:stCxn id="403" idx="1"/>
            <a:endCxn id="406" idx="5"/>
          </p:cNvCxnSpPr>
          <p:nvPr/>
        </p:nvCxnSpPr>
        <p:spPr>
          <a:xfrm flipH="1" flipV="1">
            <a:off x="8633900" y="1275582"/>
            <a:ext cx="588986" cy="76743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Conector recto 455">
            <a:extLst>
              <a:ext uri="{FF2B5EF4-FFF2-40B4-BE49-F238E27FC236}">
                <a16:creationId xmlns:a16="http://schemas.microsoft.com/office/drawing/2014/main" id="{0505D40E-EA98-4E50-94B9-E886C819404F}"/>
              </a:ext>
            </a:extLst>
          </p:cNvPr>
          <p:cNvCxnSpPr>
            <a:cxnSpLocks/>
            <a:stCxn id="406" idx="2"/>
            <a:endCxn id="328" idx="7"/>
          </p:cNvCxnSpPr>
          <p:nvPr/>
        </p:nvCxnSpPr>
        <p:spPr>
          <a:xfrm flipH="1">
            <a:off x="7709049" y="1170025"/>
            <a:ext cx="670014" cy="27126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Conector recto 456">
            <a:extLst>
              <a:ext uri="{FF2B5EF4-FFF2-40B4-BE49-F238E27FC236}">
                <a16:creationId xmlns:a16="http://schemas.microsoft.com/office/drawing/2014/main" id="{DE8E7306-5A84-40AB-B990-7D32E6025E73}"/>
              </a:ext>
            </a:extLst>
          </p:cNvPr>
          <p:cNvCxnSpPr>
            <a:cxnSpLocks/>
            <a:stCxn id="328" idx="3"/>
            <a:endCxn id="334" idx="0"/>
          </p:cNvCxnSpPr>
          <p:nvPr/>
        </p:nvCxnSpPr>
        <p:spPr>
          <a:xfrm flipH="1">
            <a:off x="7259994" y="1652401"/>
            <a:ext cx="237941" cy="29570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Conector recto 457">
            <a:extLst>
              <a:ext uri="{FF2B5EF4-FFF2-40B4-BE49-F238E27FC236}">
                <a16:creationId xmlns:a16="http://schemas.microsoft.com/office/drawing/2014/main" id="{552BE9D9-9872-46A2-9762-6F739F65DE43}"/>
              </a:ext>
            </a:extLst>
          </p:cNvPr>
          <p:cNvCxnSpPr>
            <a:cxnSpLocks/>
            <a:stCxn id="328" idx="4"/>
            <a:endCxn id="388" idx="0"/>
          </p:cNvCxnSpPr>
          <p:nvPr/>
        </p:nvCxnSpPr>
        <p:spPr>
          <a:xfrm>
            <a:off x="7603492" y="1696124"/>
            <a:ext cx="151916" cy="111783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Conector recto 458">
            <a:extLst>
              <a:ext uri="{FF2B5EF4-FFF2-40B4-BE49-F238E27FC236}">
                <a16:creationId xmlns:a16="http://schemas.microsoft.com/office/drawing/2014/main" id="{418605C6-81E8-45C9-AB49-F062C8E298CA}"/>
              </a:ext>
            </a:extLst>
          </p:cNvPr>
          <p:cNvCxnSpPr>
            <a:cxnSpLocks/>
            <a:stCxn id="328" idx="5"/>
            <a:endCxn id="403" idx="2"/>
          </p:cNvCxnSpPr>
          <p:nvPr/>
        </p:nvCxnSpPr>
        <p:spPr>
          <a:xfrm>
            <a:off x="7709049" y="1652401"/>
            <a:ext cx="1470114" cy="49617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Conector recto 459">
            <a:extLst>
              <a:ext uri="{FF2B5EF4-FFF2-40B4-BE49-F238E27FC236}">
                <a16:creationId xmlns:a16="http://schemas.microsoft.com/office/drawing/2014/main" id="{CFEFB79A-A234-4567-8F63-3BAB6824EE83}"/>
              </a:ext>
            </a:extLst>
          </p:cNvPr>
          <p:cNvCxnSpPr>
            <a:cxnSpLocks/>
            <a:stCxn id="403" idx="3"/>
            <a:endCxn id="409" idx="7"/>
          </p:cNvCxnSpPr>
          <p:nvPr/>
        </p:nvCxnSpPr>
        <p:spPr>
          <a:xfrm flipH="1">
            <a:off x="8566886" y="2254135"/>
            <a:ext cx="656000" cy="107519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Conector recto 460">
            <a:extLst>
              <a:ext uri="{FF2B5EF4-FFF2-40B4-BE49-F238E27FC236}">
                <a16:creationId xmlns:a16="http://schemas.microsoft.com/office/drawing/2014/main" id="{E3AAF6FA-7DC8-4693-B51D-75E7D32B6F44}"/>
              </a:ext>
            </a:extLst>
          </p:cNvPr>
          <p:cNvCxnSpPr>
            <a:cxnSpLocks/>
            <a:stCxn id="409" idx="3"/>
            <a:endCxn id="367" idx="7"/>
          </p:cNvCxnSpPr>
          <p:nvPr/>
        </p:nvCxnSpPr>
        <p:spPr>
          <a:xfrm flipH="1">
            <a:off x="7227655" y="3540440"/>
            <a:ext cx="1128117" cy="39674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Conector recto 461">
            <a:extLst>
              <a:ext uri="{FF2B5EF4-FFF2-40B4-BE49-F238E27FC236}">
                <a16:creationId xmlns:a16="http://schemas.microsoft.com/office/drawing/2014/main" id="{8A2B98FA-2D2F-4555-9B8E-B649B0905F81}"/>
              </a:ext>
            </a:extLst>
          </p:cNvPr>
          <p:cNvCxnSpPr>
            <a:stCxn id="409" idx="2"/>
            <a:endCxn id="385" idx="6"/>
          </p:cNvCxnSpPr>
          <p:nvPr/>
        </p:nvCxnSpPr>
        <p:spPr>
          <a:xfrm flipH="1">
            <a:off x="7551457" y="3434883"/>
            <a:ext cx="760592" cy="8490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Conector recto 462">
            <a:extLst>
              <a:ext uri="{FF2B5EF4-FFF2-40B4-BE49-F238E27FC236}">
                <a16:creationId xmlns:a16="http://schemas.microsoft.com/office/drawing/2014/main" id="{CB9E66DA-1DF5-4DFC-9AFA-2D3CFBEC64E8}"/>
              </a:ext>
            </a:extLst>
          </p:cNvPr>
          <p:cNvCxnSpPr>
            <a:cxnSpLocks/>
            <a:stCxn id="385" idx="7"/>
            <a:endCxn id="388" idx="3"/>
          </p:cNvCxnSpPr>
          <p:nvPr/>
        </p:nvCxnSpPr>
        <p:spPr>
          <a:xfrm flipV="1">
            <a:off x="7507734" y="3068792"/>
            <a:ext cx="142117" cy="345436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Conector recto 463">
            <a:extLst>
              <a:ext uri="{FF2B5EF4-FFF2-40B4-BE49-F238E27FC236}">
                <a16:creationId xmlns:a16="http://schemas.microsoft.com/office/drawing/2014/main" id="{37A24472-F0D7-4045-8153-8BD5D3EBFFC3}"/>
              </a:ext>
            </a:extLst>
          </p:cNvPr>
          <p:cNvCxnSpPr>
            <a:cxnSpLocks/>
            <a:stCxn id="382" idx="5"/>
            <a:endCxn id="385" idx="1"/>
          </p:cNvCxnSpPr>
          <p:nvPr/>
        </p:nvCxnSpPr>
        <p:spPr>
          <a:xfrm>
            <a:off x="7213635" y="3193509"/>
            <a:ext cx="82985" cy="22071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ector recto 464">
            <a:extLst>
              <a:ext uri="{FF2B5EF4-FFF2-40B4-BE49-F238E27FC236}">
                <a16:creationId xmlns:a16="http://schemas.microsoft.com/office/drawing/2014/main" id="{F93EB65B-AD5D-4F84-A0C8-65CF1EA30FC8}"/>
              </a:ext>
            </a:extLst>
          </p:cNvPr>
          <p:cNvCxnSpPr>
            <a:cxnSpLocks/>
            <a:stCxn id="382" idx="6"/>
            <a:endCxn id="388" idx="2"/>
          </p:cNvCxnSpPr>
          <p:nvPr/>
        </p:nvCxnSpPr>
        <p:spPr>
          <a:xfrm flipV="1">
            <a:off x="7257358" y="2963235"/>
            <a:ext cx="348770" cy="12471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Conector recto 465">
            <a:extLst>
              <a:ext uri="{FF2B5EF4-FFF2-40B4-BE49-F238E27FC236}">
                <a16:creationId xmlns:a16="http://schemas.microsoft.com/office/drawing/2014/main" id="{79A6B940-C87B-434D-9824-11BC1DECA64B}"/>
              </a:ext>
            </a:extLst>
          </p:cNvPr>
          <p:cNvCxnSpPr>
            <a:cxnSpLocks/>
            <a:stCxn id="388" idx="1"/>
            <a:endCxn id="334" idx="4"/>
          </p:cNvCxnSpPr>
          <p:nvPr/>
        </p:nvCxnSpPr>
        <p:spPr>
          <a:xfrm flipH="1" flipV="1">
            <a:off x="7259994" y="2246665"/>
            <a:ext cx="389857" cy="61101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Conector recto 466">
            <a:extLst>
              <a:ext uri="{FF2B5EF4-FFF2-40B4-BE49-F238E27FC236}">
                <a16:creationId xmlns:a16="http://schemas.microsoft.com/office/drawing/2014/main" id="{F974C919-FD1F-4470-97C6-EFF66B687F20}"/>
              </a:ext>
            </a:extLst>
          </p:cNvPr>
          <p:cNvCxnSpPr>
            <a:cxnSpLocks/>
            <a:endCxn id="391" idx="2"/>
          </p:cNvCxnSpPr>
          <p:nvPr/>
        </p:nvCxnSpPr>
        <p:spPr>
          <a:xfrm flipV="1">
            <a:off x="3530878" y="2675160"/>
            <a:ext cx="1954955" cy="17861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Conector recto 467">
            <a:extLst>
              <a:ext uri="{FF2B5EF4-FFF2-40B4-BE49-F238E27FC236}">
                <a16:creationId xmlns:a16="http://schemas.microsoft.com/office/drawing/2014/main" id="{2265EE18-4335-409D-A0EF-82DF59A9971D}"/>
              </a:ext>
            </a:extLst>
          </p:cNvPr>
          <p:cNvCxnSpPr>
            <a:cxnSpLocks/>
            <a:stCxn id="343" idx="6"/>
            <a:endCxn id="364" idx="2"/>
          </p:cNvCxnSpPr>
          <p:nvPr/>
        </p:nvCxnSpPr>
        <p:spPr>
          <a:xfrm>
            <a:off x="3060073" y="3669065"/>
            <a:ext cx="2417568" cy="18194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Conector recto 468">
            <a:extLst>
              <a:ext uri="{FF2B5EF4-FFF2-40B4-BE49-F238E27FC236}">
                <a16:creationId xmlns:a16="http://schemas.microsoft.com/office/drawing/2014/main" id="{2FC4B71E-87B9-450F-850D-174780A68F3A}"/>
              </a:ext>
            </a:extLst>
          </p:cNvPr>
          <p:cNvCxnSpPr>
            <a:cxnSpLocks/>
            <a:stCxn id="364" idx="0"/>
            <a:endCxn id="391" idx="4"/>
          </p:cNvCxnSpPr>
          <p:nvPr/>
        </p:nvCxnSpPr>
        <p:spPr>
          <a:xfrm flipV="1">
            <a:off x="5626921" y="2824440"/>
            <a:ext cx="8192" cy="87729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Conector recto 469">
            <a:extLst>
              <a:ext uri="{FF2B5EF4-FFF2-40B4-BE49-F238E27FC236}">
                <a16:creationId xmlns:a16="http://schemas.microsoft.com/office/drawing/2014/main" id="{ED023C3D-D9C4-4043-BA94-459A323DC6E9}"/>
              </a:ext>
            </a:extLst>
          </p:cNvPr>
          <p:cNvCxnSpPr>
            <a:cxnSpLocks/>
            <a:stCxn id="421" idx="6"/>
            <a:endCxn id="406" idx="2"/>
          </p:cNvCxnSpPr>
          <p:nvPr/>
        </p:nvCxnSpPr>
        <p:spPr>
          <a:xfrm flipV="1">
            <a:off x="2821820" y="1170025"/>
            <a:ext cx="5557243" cy="57528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Conector recto 470">
            <a:extLst>
              <a:ext uri="{FF2B5EF4-FFF2-40B4-BE49-F238E27FC236}">
                <a16:creationId xmlns:a16="http://schemas.microsoft.com/office/drawing/2014/main" id="{49E49430-0768-4962-AEEC-C4B38039CBD1}"/>
              </a:ext>
            </a:extLst>
          </p:cNvPr>
          <p:cNvCxnSpPr>
            <a:cxnSpLocks/>
            <a:stCxn id="421" idx="6"/>
            <a:endCxn id="397" idx="2"/>
          </p:cNvCxnSpPr>
          <p:nvPr/>
        </p:nvCxnSpPr>
        <p:spPr>
          <a:xfrm flipV="1">
            <a:off x="2821820" y="1678295"/>
            <a:ext cx="3167351" cy="6701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Conector recto 471">
            <a:extLst>
              <a:ext uri="{FF2B5EF4-FFF2-40B4-BE49-F238E27FC236}">
                <a16:creationId xmlns:a16="http://schemas.microsoft.com/office/drawing/2014/main" id="{6161310E-B961-4EFB-92DB-7365EBE8BB5F}"/>
              </a:ext>
            </a:extLst>
          </p:cNvPr>
          <p:cNvCxnSpPr>
            <a:cxnSpLocks/>
            <a:stCxn id="337" idx="6"/>
            <a:endCxn id="370" idx="2"/>
          </p:cNvCxnSpPr>
          <p:nvPr/>
        </p:nvCxnSpPr>
        <p:spPr>
          <a:xfrm>
            <a:off x="4424607" y="4621695"/>
            <a:ext cx="2060287" cy="43938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Conector recto 472">
            <a:extLst>
              <a:ext uri="{FF2B5EF4-FFF2-40B4-BE49-F238E27FC236}">
                <a16:creationId xmlns:a16="http://schemas.microsoft.com/office/drawing/2014/main" id="{DC3B751C-E82D-441F-A81D-6ABEFCC45E44}"/>
              </a:ext>
            </a:extLst>
          </p:cNvPr>
          <p:cNvCxnSpPr>
            <a:cxnSpLocks/>
            <a:stCxn id="337" idx="7"/>
            <a:endCxn id="379" idx="2"/>
          </p:cNvCxnSpPr>
          <p:nvPr/>
        </p:nvCxnSpPr>
        <p:spPr>
          <a:xfrm flipV="1">
            <a:off x="4380884" y="4234476"/>
            <a:ext cx="1857899" cy="28166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Conector recto 473">
            <a:extLst>
              <a:ext uri="{FF2B5EF4-FFF2-40B4-BE49-F238E27FC236}">
                <a16:creationId xmlns:a16="http://schemas.microsoft.com/office/drawing/2014/main" id="{ECF76B81-7053-4BC2-9959-E54A306A3E3A}"/>
              </a:ext>
            </a:extLst>
          </p:cNvPr>
          <p:cNvCxnSpPr>
            <a:cxnSpLocks/>
            <a:stCxn id="337" idx="7"/>
            <a:endCxn id="364" idx="2"/>
          </p:cNvCxnSpPr>
          <p:nvPr/>
        </p:nvCxnSpPr>
        <p:spPr>
          <a:xfrm flipV="1">
            <a:off x="4380884" y="3851014"/>
            <a:ext cx="1096757" cy="66512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Conector recto 474">
            <a:extLst>
              <a:ext uri="{FF2B5EF4-FFF2-40B4-BE49-F238E27FC236}">
                <a16:creationId xmlns:a16="http://schemas.microsoft.com/office/drawing/2014/main" id="{26B4D7DE-EC1A-4497-86C6-12312FAFC1F7}"/>
              </a:ext>
            </a:extLst>
          </p:cNvPr>
          <p:cNvCxnSpPr>
            <a:cxnSpLocks/>
            <a:stCxn id="400" idx="6"/>
            <a:endCxn id="328" idx="2"/>
          </p:cNvCxnSpPr>
          <p:nvPr/>
        </p:nvCxnSpPr>
        <p:spPr>
          <a:xfrm flipV="1">
            <a:off x="6797794" y="1546844"/>
            <a:ext cx="656418" cy="3877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Conector recto 475">
            <a:extLst>
              <a:ext uri="{FF2B5EF4-FFF2-40B4-BE49-F238E27FC236}">
                <a16:creationId xmlns:a16="http://schemas.microsoft.com/office/drawing/2014/main" id="{8FF140E8-DB8F-42EE-8ACF-71EA2BF3B684}"/>
              </a:ext>
            </a:extLst>
          </p:cNvPr>
          <p:cNvCxnSpPr>
            <a:cxnSpLocks/>
            <a:stCxn id="397" idx="6"/>
            <a:endCxn id="400" idx="2"/>
          </p:cNvCxnSpPr>
          <p:nvPr/>
        </p:nvCxnSpPr>
        <p:spPr>
          <a:xfrm flipV="1">
            <a:off x="6287731" y="1585618"/>
            <a:ext cx="211503" cy="9267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Conector recto 476">
            <a:extLst>
              <a:ext uri="{FF2B5EF4-FFF2-40B4-BE49-F238E27FC236}">
                <a16:creationId xmlns:a16="http://schemas.microsoft.com/office/drawing/2014/main" id="{9A0AB4FB-CC54-4319-B753-0CAAAECA441F}"/>
              </a:ext>
            </a:extLst>
          </p:cNvPr>
          <p:cNvCxnSpPr>
            <a:cxnSpLocks/>
            <a:stCxn id="400" idx="4"/>
            <a:endCxn id="331" idx="0"/>
          </p:cNvCxnSpPr>
          <p:nvPr/>
        </p:nvCxnSpPr>
        <p:spPr>
          <a:xfrm>
            <a:off x="6648514" y="1734898"/>
            <a:ext cx="28111" cy="13704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ector recto 477">
            <a:extLst>
              <a:ext uri="{FF2B5EF4-FFF2-40B4-BE49-F238E27FC236}">
                <a16:creationId xmlns:a16="http://schemas.microsoft.com/office/drawing/2014/main" id="{58C5F728-830F-4974-9F25-CF9CCB1BE908}"/>
              </a:ext>
            </a:extLst>
          </p:cNvPr>
          <p:cNvCxnSpPr>
            <a:cxnSpLocks/>
            <a:stCxn id="397" idx="3"/>
            <a:endCxn id="394" idx="0"/>
          </p:cNvCxnSpPr>
          <p:nvPr/>
        </p:nvCxnSpPr>
        <p:spPr>
          <a:xfrm flipH="1">
            <a:off x="5806990" y="1783852"/>
            <a:ext cx="225904" cy="18653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Conector recto 478">
            <a:extLst>
              <a:ext uri="{FF2B5EF4-FFF2-40B4-BE49-F238E27FC236}">
                <a16:creationId xmlns:a16="http://schemas.microsoft.com/office/drawing/2014/main" id="{88D40747-56B6-485F-A649-EC8D5C89A6D7}"/>
              </a:ext>
            </a:extLst>
          </p:cNvPr>
          <p:cNvCxnSpPr>
            <a:cxnSpLocks/>
            <a:stCxn id="400" idx="5"/>
            <a:endCxn id="334" idx="1"/>
          </p:cNvCxnSpPr>
          <p:nvPr/>
        </p:nvCxnSpPr>
        <p:spPr>
          <a:xfrm>
            <a:off x="6754071" y="1691175"/>
            <a:ext cx="400366" cy="30065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Conector recto 479">
            <a:extLst>
              <a:ext uri="{FF2B5EF4-FFF2-40B4-BE49-F238E27FC236}">
                <a16:creationId xmlns:a16="http://schemas.microsoft.com/office/drawing/2014/main" id="{88DA63B7-C40D-46B5-8B77-6A5B51AB16FF}"/>
              </a:ext>
            </a:extLst>
          </p:cNvPr>
          <p:cNvCxnSpPr>
            <a:cxnSpLocks/>
            <a:stCxn id="334" idx="4"/>
            <a:endCxn id="382" idx="0"/>
          </p:cNvCxnSpPr>
          <p:nvPr/>
        </p:nvCxnSpPr>
        <p:spPr>
          <a:xfrm flipH="1">
            <a:off x="7108078" y="2246665"/>
            <a:ext cx="151916" cy="69200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Conector recto 480">
            <a:extLst>
              <a:ext uri="{FF2B5EF4-FFF2-40B4-BE49-F238E27FC236}">
                <a16:creationId xmlns:a16="http://schemas.microsoft.com/office/drawing/2014/main" id="{1D359E54-92A9-4108-B4F4-763C16F8CF49}"/>
              </a:ext>
            </a:extLst>
          </p:cNvPr>
          <p:cNvCxnSpPr>
            <a:cxnSpLocks/>
            <a:stCxn id="334" idx="3"/>
            <a:endCxn id="325" idx="6"/>
          </p:cNvCxnSpPr>
          <p:nvPr/>
        </p:nvCxnSpPr>
        <p:spPr>
          <a:xfrm flipH="1">
            <a:off x="6685838" y="2202942"/>
            <a:ext cx="468599" cy="25723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Conector recto 481">
            <a:extLst>
              <a:ext uri="{FF2B5EF4-FFF2-40B4-BE49-F238E27FC236}">
                <a16:creationId xmlns:a16="http://schemas.microsoft.com/office/drawing/2014/main" id="{FF2BC73D-C215-4124-B444-85BF808B6B99}"/>
              </a:ext>
            </a:extLst>
          </p:cNvPr>
          <p:cNvCxnSpPr>
            <a:cxnSpLocks/>
            <a:stCxn id="331" idx="2"/>
            <a:endCxn id="322" idx="7"/>
          </p:cNvCxnSpPr>
          <p:nvPr/>
        </p:nvCxnSpPr>
        <p:spPr>
          <a:xfrm flipH="1">
            <a:off x="6163231" y="2021225"/>
            <a:ext cx="364114" cy="18901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Conector recto 482">
            <a:extLst>
              <a:ext uri="{FF2B5EF4-FFF2-40B4-BE49-F238E27FC236}">
                <a16:creationId xmlns:a16="http://schemas.microsoft.com/office/drawing/2014/main" id="{ECB5D560-4162-4591-8D49-69D06132C99C}"/>
              </a:ext>
            </a:extLst>
          </p:cNvPr>
          <p:cNvCxnSpPr>
            <a:cxnSpLocks/>
            <a:stCxn id="325" idx="3"/>
            <a:endCxn id="373" idx="7"/>
          </p:cNvCxnSpPr>
          <p:nvPr/>
        </p:nvCxnSpPr>
        <p:spPr>
          <a:xfrm flipH="1">
            <a:off x="6128190" y="2565734"/>
            <a:ext cx="302811" cy="33439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Conector recto 483">
            <a:extLst>
              <a:ext uri="{FF2B5EF4-FFF2-40B4-BE49-F238E27FC236}">
                <a16:creationId xmlns:a16="http://schemas.microsoft.com/office/drawing/2014/main" id="{83C757E9-E7C5-4125-A832-07111CB6196E}"/>
              </a:ext>
            </a:extLst>
          </p:cNvPr>
          <p:cNvCxnSpPr>
            <a:cxnSpLocks/>
            <a:stCxn id="322" idx="4"/>
            <a:endCxn id="373" idx="0"/>
          </p:cNvCxnSpPr>
          <p:nvPr/>
        </p:nvCxnSpPr>
        <p:spPr>
          <a:xfrm flipH="1">
            <a:off x="6022633" y="2465081"/>
            <a:ext cx="35041" cy="39132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Conector recto 484">
            <a:extLst>
              <a:ext uri="{FF2B5EF4-FFF2-40B4-BE49-F238E27FC236}">
                <a16:creationId xmlns:a16="http://schemas.microsoft.com/office/drawing/2014/main" id="{A59BBE57-7FC7-48A8-ABAF-D27A564D081B}"/>
              </a:ext>
            </a:extLst>
          </p:cNvPr>
          <p:cNvCxnSpPr>
            <a:cxnSpLocks/>
            <a:stCxn id="394" idx="3"/>
            <a:endCxn id="391" idx="0"/>
          </p:cNvCxnSpPr>
          <p:nvPr/>
        </p:nvCxnSpPr>
        <p:spPr>
          <a:xfrm flipH="1">
            <a:off x="5635113" y="2225220"/>
            <a:ext cx="66320" cy="30066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ector recto 485">
            <a:extLst>
              <a:ext uri="{FF2B5EF4-FFF2-40B4-BE49-F238E27FC236}">
                <a16:creationId xmlns:a16="http://schemas.microsoft.com/office/drawing/2014/main" id="{B1F4F3C5-B639-4A48-857F-EFEC2F94B282}"/>
              </a:ext>
            </a:extLst>
          </p:cNvPr>
          <p:cNvCxnSpPr>
            <a:cxnSpLocks/>
            <a:stCxn id="322" idx="5"/>
            <a:endCxn id="325" idx="2"/>
          </p:cNvCxnSpPr>
          <p:nvPr/>
        </p:nvCxnSpPr>
        <p:spPr>
          <a:xfrm>
            <a:off x="6163231" y="2421358"/>
            <a:ext cx="224047" cy="3881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Conector recto 486">
            <a:extLst>
              <a:ext uri="{FF2B5EF4-FFF2-40B4-BE49-F238E27FC236}">
                <a16:creationId xmlns:a16="http://schemas.microsoft.com/office/drawing/2014/main" id="{D95C07A7-5A03-4230-A8C8-6D1548D137E6}"/>
              </a:ext>
            </a:extLst>
          </p:cNvPr>
          <p:cNvCxnSpPr>
            <a:cxnSpLocks/>
            <a:stCxn id="325" idx="4"/>
            <a:endCxn id="376" idx="0"/>
          </p:cNvCxnSpPr>
          <p:nvPr/>
        </p:nvCxnSpPr>
        <p:spPr>
          <a:xfrm>
            <a:off x="6536558" y="2609457"/>
            <a:ext cx="209393" cy="66977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Conector recto 487">
            <a:extLst>
              <a:ext uri="{FF2B5EF4-FFF2-40B4-BE49-F238E27FC236}">
                <a16:creationId xmlns:a16="http://schemas.microsoft.com/office/drawing/2014/main" id="{80511254-B8C8-4D44-9B0C-0E8386A5B7BE}"/>
              </a:ext>
            </a:extLst>
          </p:cNvPr>
          <p:cNvCxnSpPr>
            <a:stCxn id="373" idx="5"/>
            <a:endCxn id="376" idx="1"/>
          </p:cNvCxnSpPr>
          <p:nvPr/>
        </p:nvCxnSpPr>
        <p:spPr>
          <a:xfrm>
            <a:off x="6128190" y="3111243"/>
            <a:ext cx="512204" cy="21171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Conector recto 488">
            <a:extLst>
              <a:ext uri="{FF2B5EF4-FFF2-40B4-BE49-F238E27FC236}">
                <a16:creationId xmlns:a16="http://schemas.microsoft.com/office/drawing/2014/main" id="{04BE826B-09DA-4411-A04A-3EC6630D4DCF}"/>
              </a:ext>
            </a:extLst>
          </p:cNvPr>
          <p:cNvCxnSpPr>
            <a:cxnSpLocks/>
            <a:stCxn id="376" idx="7"/>
            <a:endCxn id="382" idx="3"/>
          </p:cNvCxnSpPr>
          <p:nvPr/>
        </p:nvCxnSpPr>
        <p:spPr>
          <a:xfrm flipV="1">
            <a:off x="6851508" y="3193509"/>
            <a:ext cx="151013" cy="12944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Conector recto 489">
            <a:extLst>
              <a:ext uri="{FF2B5EF4-FFF2-40B4-BE49-F238E27FC236}">
                <a16:creationId xmlns:a16="http://schemas.microsoft.com/office/drawing/2014/main" id="{4F933C69-F8A8-4358-8125-52FD3EC00FF5}"/>
              </a:ext>
            </a:extLst>
          </p:cNvPr>
          <p:cNvCxnSpPr>
            <a:cxnSpLocks/>
            <a:stCxn id="376" idx="6"/>
            <a:endCxn id="385" idx="2"/>
          </p:cNvCxnSpPr>
          <p:nvPr/>
        </p:nvCxnSpPr>
        <p:spPr>
          <a:xfrm>
            <a:off x="6895231" y="3428515"/>
            <a:ext cx="357666" cy="9127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Conector recto 490">
            <a:extLst>
              <a:ext uri="{FF2B5EF4-FFF2-40B4-BE49-F238E27FC236}">
                <a16:creationId xmlns:a16="http://schemas.microsoft.com/office/drawing/2014/main" id="{EBC9969B-1CB7-4F88-98E1-6E64675B7BB0}"/>
              </a:ext>
            </a:extLst>
          </p:cNvPr>
          <p:cNvCxnSpPr>
            <a:cxnSpLocks/>
            <a:stCxn id="397" idx="5"/>
            <a:endCxn id="331" idx="1"/>
          </p:cNvCxnSpPr>
          <p:nvPr/>
        </p:nvCxnSpPr>
        <p:spPr>
          <a:xfrm>
            <a:off x="6244008" y="1783852"/>
            <a:ext cx="327060" cy="131816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Conector recto 491">
            <a:extLst>
              <a:ext uri="{FF2B5EF4-FFF2-40B4-BE49-F238E27FC236}">
                <a16:creationId xmlns:a16="http://schemas.microsoft.com/office/drawing/2014/main" id="{5B385C19-8C5C-4E6C-A38E-E260413AFAE7}"/>
              </a:ext>
            </a:extLst>
          </p:cNvPr>
          <p:cNvCxnSpPr>
            <a:cxnSpLocks/>
            <a:stCxn id="331" idx="6"/>
            <a:endCxn id="334" idx="2"/>
          </p:cNvCxnSpPr>
          <p:nvPr/>
        </p:nvCxnSpPr>
        <p:spPr>
          <a:xfrm>
            <a:off x="6825905" y="2021225"/>
            <a:ext cx="284809" cy="7616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Conector recto 492">
            <a:extLst>
              <a:ext uri="{FF2B5EF4-FFF2-40B4-BE49-F238E27FC236}">
                <a16:creationId xmlns:a16="http://schemas.microsoft.com/office/drawing/2014/main" id="{E419953E-9EE5-461B-8A36-4CB0C1CFBF35}"/>
              </a:ext>
            </a:extLst>
          </p:cNvPr>
          <p:cNvCxnSpPr>
            <a:cxnSpLocks/>
            <a:stCxn id="373" idx="3"/>
            <a:endCxn id="364" idx="0"/>
          </p:cNvCxnSpPr>
          <p:nvPr/>
        </p:nvCxnSpPr>
        <p:spPr>
          <a:xfrm flipH="1">
            <a:off x="5626921" y="3111243"/>
            <a:ext cx="290155" cy="59049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Conector recto 493">
            <a:extLst>
              <a:ext uri="{FF2B5EF4-FFF2-40B4-BE49-F238E27FC236}">
                <a16:creationId xmlns:a16="http://schemas.microsoft.com/office/drawing/2014/main" id="{66A601C8-6703-45D2-AE6E-C1736D6D0253}"/>
              </a:ext>
            </a:extLst>
          </p:cNvPr>
          <p:cNvCxnSpPr>
            <a:cxnSpLocks/>
            <a:stCxn id="373" idx="5"/>
            <a:endCxn id="379" idx="0"/>
          </p:cNvCxnSpPr>
          <p:nvPr/>
        </p:nvCxnSpPr>
        <p:spPr>
          <a:xfrm>
            <a:off x="6128190" y="3111243"/>
            <a:ext cx="259873" cy="973953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Conector recto 494">
            <a:extLst>
              <a:ext uri="{FF2B5EF4-FFF2-40B4-BE49-F238E27FC236}">
                <a16:creationId xmlns:a16="http://schemas.microsoft.com/office/drawing/2014/main" id="{680C8B4B-F8E1-499A-830C-F1B7880A86C2}"/>
              </a:ext>
            </a:extLst>
          </p:cNvPr>
          <p:cNvCxnSpPr>
            <a:stCxn id="379" idx="6"/>
            <a:endCxn id="367" idx="3"/>
          </p:cNvCxnSpPr>
          <p:nvPr/>
        </p:nvCxnSpPr>
        <p:spPr>
          <a:xfrm flipV="1">
            <a:off x="6537343" y="4148302"/>
            <a:ext cx="479198" cy="8617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Conector recto 495">
            <a:extLst>
              <a:ext uri="{FF2B5EF4-FFF2-40B4-BE49-F238E27FC236}">
                <a16:creationId xmlns:a16="http://schemas.microsoft.com/office/drawing/2014/main" id="{98A8F2F0-FEB5-489E-B784-246FECA11CF1}"/>
              </a:ext>
            </a:extLst>
          </p:cNvPr>
          <p:cNvCxnSpPr>
            <a:stCxn id="376" idx="4"/>
            <a:endCxn id="370" idx="0"/>
          </p:cNvCxnSpPr>
          <p:nvPr/>
        </p:nvCxnSpPr>
        <p:spPr>
          <a:xfrm flipH="1">
            <a:off x="6634174" y="3577795"/>
            <a:ext cx="111777" cy="133400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Conector recto 496">
            <a:extLst>
              <a:ext uri="{FF2B5EF4-FFF2-40B4-BE49-F238E27FC236}">
                <a16:creationId xmlns:a16="http://schemas.microsoft.com/office/drawing/2014/main" id="{0C1D87CE-2414-4392-A7B8-FCE7C325B853}"/>
              </a:ext>
            </a:extLst>
          </p:cNvPr>
          <p:cNvCxnSpPr>
            <a:cxnSpLocks/>
            <a:stCxn id="367" idx="3"/>
            <a:endCxn id="370" idx="0"/>
          </p:cNvCxnSpPr>
          <p:nvPr/>
        </p:nvCxnSpPr>
        <p:spPr>
          <a:xfrm flipH="1">
            <a:off x="6634174" y="4148302"/>
            <a:ext cx="382367" cy="76349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Conector recto 497">
            <a:extLst>
              <a:ext uri="{FF2B5EF4-FFF2-40B4-BE49-F238E27FC236}">
                <a16:creationId xmlns:a16="http://schemas.microsoft.com/office/drawing/2014/main" id="{F0F51146-18BF-44F6-A82D-8DA4CA17C5C4}"/>
              </a:ext>
            </a:extLst>
          </p:cNvPr>
          <p:cNvCxnSpPr>
            <a:cxnSpLocks/>
            <a:stCxn id="379" idx="5"/>
            <a:endCxn id="370" idx="0"/>
          </p:cNvCxnSpPr>
          <p:nvPr/>
        </p:nvCxnSpPr>
        <p:spPr>
          <a:xfrm>
            <a:off x="6493620" y="4340033"/>
            <a:ext cx="140554" cy="57176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Conector recto 498">
            <a:extLst>
              <a:ext uri="{FF2B5EF4-FFF2-40B4-BE49-F238E27FC236}">
                <a16:creationId xmlns:a16="http://schemas.microsoft.com/office/drawing/2014/main" id="{AADDC998-E34D-45C8-B8E5-4102BAAE24C0}"/>
              </a:ext>
            </a:extLst>
          </p:cNvPr>
          <p:cNvCxnSpPr>
            <a:stCxn id="370" idx="6"/>
            <a:endCxn id="370" idx="6"/>
          </p:cNvCxnSpPr>
          <p:nvPr/>
        </p:nvCxnSpPr>
        <p:spPr>
          <a:xfrm>
            <a:off x="6783454" y="506107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Conector recto 499">
            <a:extLst>
              <a:ext uri="{FF2B5EF4-FFF2-40B4-BE49-F238E27FC236}">
                <a16:creationId xmlns:a16="http://schemas.microsoft.com/office/drawing/2014/main" id="{FFE55A3F-E13D-4662-B9A8-25D876B3EF66}"/>
              </a:ext>
            </a:extLst>
          </p:cNvPr>
          <p:cNvCxnSpPr>
            <a:cxnSpLocks/>
            <a:stCxn id="409" idx="5"/>
            <a:endCxn id="415" idx="1"/>
          </p:cNvCxnSpPr>
          <p:nvPr/>
        </p:nvCxnSpPr>
        <p:spPr>
          <a:xfrm>
            <a:off x="8566886" y="3540440"/>
            <a:ext cx="1410559" cy="155533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Conector recto 500">
            <a:extLst>
              <a:ext uri="{FF2B5EF4-FFF2-40B4-BE49-F238E27FC236}">
                <a16:creationId xmlns:a16="http://schemas.microsoft.com/office/drawing/2014/main" id="{418BD4BC-0BB6-4FB8-BDCE-612DF3587190}"/>
              </a:ext>
            </a:extLst>
          </p:cNvPr>
          <p:cNvCxnSpPr>
            <a:cxnSpLocks/>
            <a:stCxn id="319" idx="4"/>
            <a:endCxn id="415" idx="0"/>
          </p:cNvCxnSpPr>
          <p:nvPr/>
        </p:nvCxnSpPr>
        <p:spPr>
          <a:xfrm>
            <a:off x="9857009" y="2462959"/>
            <a:ext cx="225993" cy="2589089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2" name="Imagen 501">
            <a:extLst>
              <a:ext uri="{FF2B5EF4-FFF2-40B4-BE49-F238E27FC236}">
                <a16:creationId xmlns:a16="http://schemas.microsoft.com/office/drawing/2014/main" id="{0B0AC051-A8D2-430B-AD73-FBBB7E119DE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7" y="4181369"/>
            <a:ext cx="2545126" cy="2545126"/>
          </a:xfrm>
          <a:prstGeom prst="rect">
            <a:avLst/>
          </a:prstGeom>
        </p:spPr>
      </p:pic>
      <p:sp>
        <p:nvSpPr>
          <p:cNvPr id="503" name="Rectángulo: esquinas redondeadas 502">
            <a:extLst>
              <a:ext uri="{FF2B5EF4-FFF2-40B4-BE49-F238E27FC236}">
                <a16:creationId xmlns:a16="http://schemas.microsoft.com/office/drawing/2014/main" id="{DA469E45-57EE-4DE1-89E7-ABFD2C50693C}"/>
              </a:ext>
            </a:extLst>
          </p:cNvPr>
          <p:cNvSpPr/>
          <p:nvPr/>
        </p:nvSpPr>
        <p:spPr>
          <a:xfrm>
            <a:off x="-8727" y="4554681"/>
            <a:ext cx="2919519" cy="1035444"/>
          </a:xfrm>
          <a:prstGeom prst="roundRect">
            <a:avLst>
              <a:gd name="adj" fmla="val 309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04" name="Imagen 503">
            <a:extLst>
              <a:ext uri="{FF2B5EF4-FFF2-40B4-BE49-F238E27FC236}">
                <a16:creationId xmlns:a16="http://schemas.microsoft.com/office/drawing/2014/main" id="{B7398467-B529-415D-8D74-00D4C4B6056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7" y="3636283"/>
            <a:ext cx="2545126" cy="2545126"/>
          </a:xfrm>
          <a:prstGeom prst="rect">
            <a:avLst/>
          </a:prstGeom>
        </p:spPr>
      </p:pic>
      <p:pic>
        <p:nvPicPr>
          <p:cNvPr id="505" name="Imagen 504">
            <a:extLst>
              <a:ext uri="{FF2B5EF4-FFF2-40B4-BE49-F238E27FC236}">
                <a16:creationId xmlns:a16="http://schemas.microsoft.com/office/drawing/2014/main" id="{DC0CB7BE-4606-4622-B8EE-C57A329E336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7" y="3636283"/>
            <a:ext cx="2545126" cy="2545126"/>
          </a:xfrm>
          <a:prstGeom prst="rect">
            <a:avLst/>
          </a:prstGeom>
        </p:spPr>
      </p:pic>
      <p:pic>
        <p:nvPicPr>
          <p:cNvPr id="506" name="Imagen 505">
            <a:extLst>
              <a:ext uri="{FF2B5EF4-FFF2-40B4-BE49-F238E27FC236}">
                <a16:creationId xmlns:a16="http://schemas.microsoft.com/office/drawing/2014/main" id="{F962FB50-D2D1-435B-AAAC-F06F7960476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7" y="3636283"/>
            <a:ext cx="2545126" cy="2545126"/>
          </a:xfrm>
          <a:prstGeom prst="rect">
            <a:avLst/>
          </a:prstGeom>
        </p:spPr>
      </p:pic>
      <p:pic>
        <p:nvPicPr>
          <p:cNvPr id="507" name="Imagen 506">
            <a:extLst>
              <a:ext uri="{FF2B5EF4-FFF2-40B4-BE49-F238E27FC236}">
                <a16:creationId xmlns:a16="http://schemas.microsoft.com/office/drawing/2014/main" id="{42D9551D-91E5-4B86-8C1B-D128A1685A4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7" y="3636283"/>
            <a:ext cx="2545126" cy="2545126"/>
          </a:xfrm>
          <a:prstGeom prst="rect">
            <a:avLst/>
          </a:prstGeom>
        </p:spPr>
      </p:pic>
      <p:pic>
        <p:nvPicPr>
          <p:cNvPr id="508" name="Imagen 507">
            <a:extLst>
              <a:ext uri="{FF2B5EF4-FFF2-40B4-BE49-F238E27FC236}">
                <a16:creationId xmlns:a16="http://schemas.microsoft.com/office/drawing/2014/main" id="{F43CFFAA-07EA-4259-BECA-F3BBCF92396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7" y="4181223"/>
            <a:ext cx="2545954" cy="2545954"/>
          </a:xfrm>
          <a:prstGeom prst="rect">
            <a:avLst/>
          </a:prstGeom>
        </p:spPr>
      </p:pic>
      <p:sp>
        <p:nvSpPr>
          <p:cNvPr id="509" name="Rectángulo 508">
            <a:extLst>
              <a:ext uri="{FF2B5EF4-FFF2-40B4-BE49-F238E27FC236}">
                <a16:creationId xmlns:a16="http://schemas.microsoft.com/office/drawing/2014/main" id="{2F250CDB-2C82-4028-BE48-749167812237}"/>
              </a:ext>
            </a:extLst>
          </p:cNvPr>
          <p:cNvSpPr/>
          <p:nvPr/>
        </p:nvSpPr>
        <p:spPr>
          <a:xfrm>
            <a:off x="-8727" y="5370957"/>
            <a:ext cx="402672" cy="156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10" name="Imagen 509">
            <a:extLst>
              <a:ext uri="{FF2B5EF4-FFF2-40B4-BE49-F238E27FC236}">
                <a16:creationId xmlns:a16="http://schemas.microsoft.com/office/drawing/2014/main" id="{4AEB9969-617D-416B-B941-DFA3B2B1ABD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24176" y="218366"/>
            <a:ext cx="276782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2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0">
        <p159:morph option="byObject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7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75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7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7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7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7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7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75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75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75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75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75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75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75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75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7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7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7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7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75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75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7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7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7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7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75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75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75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7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7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7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75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75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7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7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7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75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7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75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75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7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7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75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7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7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7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75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75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4" dur="75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7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7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7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75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7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7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7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75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2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2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25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25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25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3" dur="2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2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25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25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2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7" dur="225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0" dur="22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3" dur="2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22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225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225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22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225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1" dur="2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2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7" dur="7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0" dur="75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9" dur="7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4" dur="75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7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0" dur="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3" dur="7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6" dur="7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9" dur="7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2" dur="7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5" dur="7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8" dur="7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1" dur="7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4" dur="7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7" dur="75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0" dur="7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3" dur="7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6" dur="7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9" dur="7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2" dur="7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5" dur="7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8" dur="75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1" dur="7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4" dur="7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7" dur="7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0" dur="7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3" dur="7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6" dur="7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7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75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8" dur="1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4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0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5" dur="7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7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7" dur="7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0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2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5" dur="1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1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7" dur="1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0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2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3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5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7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9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093487-1EA4-43FE-ACC2-2CD2910BD120}"/>
              </a:ext>
            </a:extLst>
          </p:cNvPr>
          <p:cNvSpPr txBox="1"/>
          <p:nvPr/>
        </p:nvSpPr>
        <p:spPr>
          <a:xfrm>
            <a:off x="4608096" y="1100189"/>
            <a:ext cx="4333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latin typeface="Century Gothic" panose="020B0502020202020204" pitchFamily="34" charset="0"/>
              </a:rPr>
              <a:t>Universidad de Córdoba</a:t>
            </a:r>
          </a:p>
          <a:p>
            <a:r>
              <a:rPr lang="es-419" sz="1200" dirty="0">
                <a:latin typeface="Century Gothic" panose="020B0502020202020204" pitchFamily="34" charset="0"/>
              </a:rPr>
              <a:t>Universidad del Atlántico</a:t>
            </a:r>
          </a:p>
          <a:p>
            <a:r>
              <a:rPr lang="es-419" sz="1200" dirty="0">
                <a:latin typeface="Century Gothic" panose="020B0502020202020204" pitchFamily="34" charset="0"/>
              </a:rPr>
              <a:t>Universidad Sergio Arboleda</a:t>
            </a:r>
          </a:p>
          <a:p>
            <a:r>
              <a:rPr lang="es-419" sz="1200" dirty="0">
                <a:latin typeface="Century Gothic" panose="020B0502020202020204" pitchFamily="34" charset="0"/>
              </a:rPr>
              <a:t>Universidad Libre de Barranquilla</a:t>
            </a:r>
          </a:p>
          <a:p>
            <a:r>
              <a:rPr lang="es-419" sz="1200" dirty="0">
                <a:latin typeface="Century Gothic" panose="020B0502020202020204" pitchFamily="34" charset="0"/>
              </a:rPr>
              <a:t>SENA</a:t>
            </a:r>
            <a:endParaRPr lang="es-CO" sz="1200" dirty="0">
              <a:latin typeface="Century Gothic" panose="020B0502020202020204" pitchFamily="34" charset="0"/>
            </a:endParaRP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B68C1158-4894-4348-BD52-0E31715F2017}"/>
              </a:ext>
            </a:extLst>
          </p:cNvPr>
          <p:cNvSpPr txBox="1"/>
          <p:nvPr/>
        </p:nvSpPr>
        <p:spPr>
          <a:xfrm>
            <a:off x="4627146" y="3264323"/>
            <a:ext cx="433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latin typeface="Century Gothic" panose="020B0502020202020204" pitchFamily="34" charset="0"/>
              </a:rPr>
              <a:t>Clínica </a:t>
            </a:r>
            <a:r>
              <a:rPr lang="es-419" sz="1200" dirty="0" err="1">
                <a:latin typeface="Century Gothic" panose="020B0502020202020204" pitchFamily="34" charset="0"/>
              </a:rPr>
              <a:t>CUMI</a:t>
            </a:r>
            <a:r>
              <a:rPr lang="es-419" sz="1200" dirty="0">
                <a:latin typeface="Century Gothic" panose="020B0502020202020204" pitchFamily="34" charset="0"/>
              </a:rPr>
              <a:t> de Montería</a:t>
            </a:r>
          </a:p>
          <a:p>
            <a:r>
              <a:rPr lang="es-419" sz="1200" dirty="0">
                <a:latin typeface="Century Gothic" panose="020B0502020202020204" pitchFamily="34" charset="0"/>
              </a:rPr>
              <a:t>Clínica General del Norte de Barranquilla</a:t>
            </a:r>
          </a:p>
          <a:p>
            <a:r>
              <a:rPr lang="es-419" sz="1200" dirty="0">
                <a:latin typeface="Century Gothic" panose="020B0502020202020204" pitchFamily="34" charset="0"/>
              </a:rPr>
              <a:t>Clínica Salud Social de Cartagena</a:t>
            </a:r>
          </a:p>
          <a:p>
            <a:r>
              <a:rPr lang="es-CO" sz="1200" dirty="0">
                <a:latin typeface="Century Gothic" panose="020B0502020202020204" pitchFamily="34" charset="0"/>
              </a:rPr>
              <a:t>Hospital de </a:t>
            </a:r>
            <a:r>
              <a:rPr lang="es-CO" sz="1200" dirty="0" err="1">
                <a:latin typeface="Century Gothic" panose="020B0502020202020204" pitchFamily="34" charset="0"/>
              </a:rPr>
              <a:t>Bocagrande</a:t>
            </a:r>
            <a:r>
              <a:rPr lang="es-CO" sz="1200" dirty="0">
                <a:latin typeface="Century Gothic" panose="020B0502020202020204" pitchFamily="34" charset="0"/>
              </a:rPr>
              <a:t> de Cartagena</a:t>
            </a:r>
          </a:p>
        </p:txBody>
      </p: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7520579E-0D0A-43D6-9CD4-6C685B8630AA}"/>
              </a:ext>
            </a:extLst>
          </p:cNvPr>
          <p:cNvSpPr txBox="1"/>
          <p:nvPr/>
        </p:nvSpPr>
        <p:spPr>
          <a:xfrm>
            <a:off x="4627146" y="5380660"/>
            <a:ext cx="4333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latin typeface="Century Gothic" panose="020B0502020202020204" pitchFamily="34" charset="0"/>
              </a:rPr>
              <a:t>Electricaribe</a:t>
            </a:r>
            <a:endParaRPr lang="es-CO" sz="1200" dirty="0">
              <a:latin typeface="Century Gothic" panose="020B0502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0CEF147-9062-4187-A371-27595760D593}"/>
              </a:ext>
            </a:extLst>
          </p:cNvPr>
          <p:cNvSpPr/>
          <p:nvPr/>
        </p:nvSpPr>
        <p:spPr>
          <a:xfrm>
            <a:off x="0" y="927783"/>
            <a:ext cx="4643200" cy="494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9" name="Forma libre: forma 138">
            <a:hlinkClick r:id="rId23" action="ppaction://hlinksldjump"/>
            <a:extLst>
              <a:ext uri="{FF2B5EF4-FFF2-40B4-BE49-F238E27FC236}">
                <a16:creationId xmlns:a16="http://schemas.microsoft.com/office/drawing/2014/main" id="{7F1693B5-0DDE-4A76-9ADF-4BEEAA5E86DB}"/>
              </a:ext>
            </a:extLst>
          </p:cNvPr>
          <p:cNvSpPr/>
          <p:nvPr/>
        </p:nvSpPr>
        <p:spPr>
          <a:xfrm>
            <a:off x="576791" y="3400331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0" name="Forma libre: forma 139">
            <a:hlinkClick r:id="rId23" action="ppaction://hlinksldjump"/>
            <a:extLst>
              <a:ext uri="{FF2B5EF4-FFF2-40B4-BE49-F238E27FC236}">
                <a16:creationId xmlns:a16="http://schemas.microsoft.com/office/drawing/2014/main" id="{7E2BA61D-4362-454B-BE14-C3C95EF80313}"/>
              </a:ext>
            </a:extLst>
          </p:cNvPr>
          <p:cNvSpPr/>
          <p:nvPr/>
        </p:nvSpPr>
        <p:spPr>
          <a:xfrm>
            <a:off x="-1951692" y="3400667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2" name="CuadroTexto 91">
            <a:hlinkClick r:id="rId23" action="ppaction://hlinksldjump"/>
            <a:extLst>
              <a:ext uri="{FF2B5EF4-FFF2-40B4-BE49-F238E27FC236}">
                <a16:creationId xmlns:a16="http://schemas.microsoft.com/office/drawing/2014/main" id="{2FA60806-50C3-4649-866C-0A2F96DB1344}"/>
              </a:ext>
            </a:extLst>
          </p:cNvPr>
          <p:cNvSpPr txBox="1"/>
          <p:nvPr/>
        </p:nvSpPr>
        <p:spPr>
          <a:xfrm>
            <a:off x="970079" y="3518484"/>
            <a:ext cx="266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Soluciones para todos los sectores económicos</a:t>
            </a:r>
          </a:p>
        </p:txBody>
      </p: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Círculo: vacío 71">
            <a:hlinkClick r:id="rId25" action="ppaction://hlinksldjump"/>
            <a:extLst>
              <a:ext uri="{FF2B5EF4-FFF2-40B4-BE49-F238E27FC236}">
                <a16:creationId xmlns:a16="http://schemas.microsoft.com/office/drawing/2014/main" id="{1D06D642-C99F-46B2-B56E-F33970A14E47}"/>
              </a:ext>
            </a:extLst>
          </p:cNvPr>
          <p:cNvSpPr/>
          <p:nvPr/>
        </p:nvSpPr>
        <p:spPr>
          <a:xfrm>
            <a:off x="230405" y="92778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3" name="CuadroTexto 72">
            <a:hlinkClick r:id="rId25" action="ppaction://hlinksldjump"/>
            <a:extLst>
              <a:ext uri="{FF2B5EF4-FFF2-40B4-BE49-F238E27FC236}">
                <a16:creationId xmlns:a16="http://schemas.microsoft.com/office/drawing/2014/main" id="{53BF5E14-7433-44DC-9C3F-47F8AFD6A139}"/>
              </a:ext>
            </a:extLst>
          </p:cNvPr>
          <p:cNvSpPr txBox="1"/>
          <p:nvPr/>
        </p:nvSpPr>
        <p:spPr>
          <a:xfrm>
            <a:off x="228483" y="1090405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1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4" name="Círculo: vacío 73">
            <a:hlinkClick r:id="rId23" action="ppaction://hlinksldjump"/>
            <a:extLst>
              <a:ext uri="{FF2B5EF4-FFF2-40B4-BE49-F238E27FC236}">
                <a16:creationId xmlns:a16="http://schemas.microsoft.com/office/drawing/2014/main" id="{C768DF98-0CE1-45E4-A4DD-AA38D7BE8B69}"/>
              </a:ext>
            </a:extLst>
          </p:cNvPr>
          <p:cNvSpPr/>
          <p:nvPr/>
        </p:nvSpPr>
        <p:spPr>
          <a:xfrm>
            <a:off x="230405" y="175119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5" name="CuadroTexto 74">
            <a:hlinkClick r:id="rId23" action="ppaction://hlinksldjump"/>
            <a:extLst>
              <a:ext uri="{FF2B5EF4-FFF2-40B4-BE49-F238E27FC236}">
                <a16:creationId xmlns:a16="http://schemas.microsoft.com/office/drawing/2014/main" id="{8226A0A6-78D6-411C-BB38-8B123D089E8D}"/>
              </a:ext>
            </a:extLst>
          </p:cNvPr>
          <p:cNvSpPr txBox="1"/>
          <p:nvPr/>
        </p:nvSpPr>
        <p:spPr>
          <a:xfrm>
            <a:off x="228483" y="1913148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6" name="Círculo: vacío 75">
            <a:hlinkClick r:id="rId26" action="ppaction://hlinksldjump"/>
            <a:extLst>
              <a:ext uri="{FF2B5EF4-FFF2-40B4-BE49-F238E27FC236}">
                <a16:creationId xmlns:a16="http://schemas.microsoft.com/office/drawing/2014/main" id="{6A6A2954-A177-40F4-83C3-71094777D7C9}"/>
              </a:ext>
            </a:extLst>
          </p:cNvPr>
          <p:cNvSpPr/>
          <p:nvPr/>
        </p:nvSpPr>
        <p:spPr>
          <a:xfrm>
            <a:off x="230405" y="257461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7" name="CuadroTexto 76">
            <a:hlinkClick r:id="rId26" action="ppaction://hlinksldjump"/>
            <a:extLst>
              <a:ext uri="{FF2B5EF4-FFF2-40B4-BE49-F238E27FC236}">
                <a16:creationId xmlns:a16="http://schemas.microsoft.com/office/drawing/2014/main" id="{46003ED8-BB43-433F-AAF1-6F7CAFB6CFF8}"/>
              </a:ext>
            </a:extLst>
          </p:cNvPr>
          <p:cNvSpPr txBox="1"/>
          <p:nvPr/>
        </p:nvSpPr>
        <p:spPr>
          <a:xfrm>
            <a:off x="228483" y="2735891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3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8" name="Círculo: vacío 77">
            <a:hlinkClick r:id="rId27" action="ppaction://hlinksldjump"/>
            <a:extLst>
              <a:ext uri="{FF2B5EF4-FFF2-40B4-BE49-F238E27FC236}">
                <a16:creationId xmlns:a16="http://schemas.microsoft.com/office/drawing/2014/main" id="{B08CEE2A-C6B5-4064-8EF2-A842C44DFF4B}"/>
              </a:ext>
            </a:extLst>
          </p:cNvPr>
          <p:cNvSpPr/>
          <p:nvPr/>
        </p:nvSpPr>
        <p:spPr>
          <a:xfrm>
            <a:off x="230405" y="339802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9" name="CuadroTexto 78">
            <a:hlinkClick r:id="rId27" action="ppaction://hlinksldjump"/>
            <a:extLst>
              <a:ext uri="{FF2B5EF4-FFF2-40B4-BE49-F238E27FC236}">
                <a16:creationId xmlns:a16="http://schemas.microsoft.com/office/drawing/2014/main" id="{2FDF6630-D3CA-4F80-ABBC-C373D25BDB9C}"/>
              </a:ext>
            </a:extLst>
          </p:cNvPr>
          <p:cNvSpPr txBox="1"/>
          <p:nvPr/>
        </p:nvSpPr>
        <p:spPr>
          <a:xfrm>
            <a:off x="228483" y="3558634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4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0" name="Círculo: vacío 79">
            <a:hlinkClick r:id="rId28" action="ppaction://hlinksldjump"/>
            <a:extLst>
              <a:ext uri="{FF2B5EF4-FFF2-40B4-BE49-F238E27FC236}">
                <a16:creationId xmlns:a16="http://schemas.microsoft.com/office/drawing/2014/main" id="{061835B3-32DF-44F5-B31B-84E48086E595}"/>
              </a:ext>
            </a:extLst>
          </p:cNvPr>
          <p:cNvSpPr/>
          <p:nvPr/>
        </p:nvSpPr>
        <p:spPr>
          <a:xfrm>
            <a:off x="230405" y="422144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2" name="CuadroTexto 81">
            <a:hlinkClick r:id="rId28" action="ppaction://hlinksldjump"/>
            <a:extLst>
              <a:ext uri="{FF2B5EF4-FFF2-40B4-BE49-F238E27FC236}">
                <a16:creationId xmlns:a16="http://schemas.microsoft.com/office/drawing/2014/main" id="{B26A5FA0-369A-47FC-881D-6222B5747CD5}"/>
              </a:ext>
            </a:extLst>
          </p:cNvPr>
          <p:cNvSpPr txBox="1"/>
          <p:nvPr/>
        </p:nvSpPr>
        <p:spPr>
          <a:xfrm>
            <a:off x="228483" y="4381377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5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7" name="Círculo: vacío 86">
            <a:hlinkClick r:id="rId29" action="ppaction://hlinksldjump"/>
            <a:extLst>
              <a:ext uri="{FF2B5EF4-FFF2-40B4-BE49-F238E27FC236}">
                <a16:creationId xmlns:a16="http://schemas.microsoft.com/office/drawing/2014/main" id="{BB7600CC-C2EF-46E7-9AE2-EBDD85D440B9}"/>
              </a:ext>
            </a:extLst>
          </p:cNvPr>
          <p:cNvSpPr/>
          <p:nvPr/>
        </p:nvSpPr>
        <p:spPr>
          <a:xfrm>
            <a:off x="230405" y="5044857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0" name="CuadroTexto 89">
            <a:hlinkClick r:id="rId29" action="ppaction://hlinksldjump"/>
            <a:extLst>
              <a:ext uri="{FF2B5EF4-FFF2-40B4-BE49-F238E27FC236}">
                <a16:creationId xmlns:a16="http://schemas.microsoft.com/office/drawing/2014/main" id="{C2FF365A-8BE2-4E61-AE19-C60A346B869C}"/>
              </a:ext>
            </a:extLst>
          </p:cNvPr>
          <p:cNvSpPr txBox="1"/>
          <p:nvPr/>
        </p:nvSpPr>
        <p:spPr>
          <a:xfrm>
            <a:off x="228483" y="5204119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6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D2CD6DAE-8277-4C0D-9CE5-F2D92D04E8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7503" y="269553"/>
            <a:ext cx="2959440" cy="660589"/>
          </a:xfrm>
          <a:prstGeom prst="rect">
            <a:avLst/>
          </a:prstGeom>
        </p:spPr>
      </p:pic>
      <p:sp>
        <p:nvSpPr>
          <p:cNvPr id="124" name="Título 1">
            <a:extLst>
              <a:ext uri="{FF2B5EF4-FFF2-40B4-BE49-F238E27FC236}">
                <a16:creationId xmlns:a16="http://schemas.microsoft.com/office/drawing/2014/main" id="{78C34950-E4EB-4F6C-A018-2F3DFA5456BF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Cableado estructurado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1B6B2DF7-D0A9-488D-B9E6-0FAC158E5CFC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5398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Imagen 1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EF8B3D-EEFA-4DA4-A295-876596D885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27583" y="294364"/>
            <a:ext cx="357112" cy="356339"/>
          </a:xfrm>
          <a:prstGeom prst="rect">
            <a:avLst/>
          </a:prstGeom>
        </p:spPr>
      </p:pic>
      <p:pic>
        <p:nvPicPr>
          <p:cNvPr id="106" name="Imagen 10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F16850-0D27-45C2-A6CD-51F0954448E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5528326" y="294364"/>
            <a:ext cx="357112" cy="356339"/>
          </a:xfrm>
          <a:prstGeom prst="rect">
            <a:avLst/>
          </a:prstGeom>
        </p:spPr>
      </p:pic>
      <p:pic>
        <p:nvPicPr>
          <p:cNvPr id="1026" name="Picture 2" descr="Resultado de imagen para icono educacion">
            <a:extLst>
              <a:ext uri="{FF2B5EF4-FFF2-40B4-BE49-F238E27FC236}">
                <a16:creationId xmlns:a16="http://schemas.microsoft.com/office/drawing/2014/main" id="{A29E1F94-2662-47A4-B888-C995B4A3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781" y="1367972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CuadroTexto 161">
            <a:extLst>
              <a:ext uri="{FF2B5EF4-FFF2-40B4-BE49-F238E27FC236}">
                <a16:creationId xmlns:a16="http://schemas.microsoft.com/office/drawing/2014/main" id="{7402DC11-BB64-4B09-AC78-0449BC8D2415}"/>
              </a:ext>
            </a:extLst>
          </p:cNvPr>
          <p:cNvSpPr txBox="1"/>
          <p:nvPr/>
        </p:nvSpPr>
        <p:spPr>
          <a:xfrm>
            <a:off x="6760078" y="1964918"/>
            <a:ext cx="4333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200" dirty="0">
                <a:latin typeface="Century Gothic" panose="020B0502020202020204" pitchFamily="34" charset="0"/>
              </a:rPr>
              <a:t>Gobernación del Atlántico</a:t>
            </a:r>
          </a:p>
          <a:p>
            <a:pPr algn="r"/>
            <a:r>
              <a:rPr lang="es-419" sz="1200" dirty="0">
                <a:latin typeface="Century Gothic" panose="020B0502020202020204" pitchFamily="34" charset="0"/>
              </a:rPr>
              <a:t>Gobernación de Bolívar</a:t>
            </a:r>
          </a:p>
          <a:p>
            <a:pPr algn="r"/>
            <a:r>
              <a:rPr lang="es-419" sz="1200" dirty="0">
                <a:latin typeface="Century Gothic" panose="020B0502020202020204" pitchFamily="34" charset="0"/>
              </a:rPr>
              <a:t>Gobernación del Cesar</a:t>
            </a:r>
          </a:p>
          <a:p>
            <a:pPr algn="r"/>
            <a:r>
              <a:rPr lang="es-419" sz="1200" dirty="0">
                <a:latin typeface="Century Gothic" panose="020B0502020202020204" pitchFamily="34" charset="0"/>
              </a:rPr>
              <a:t>Alcaldía de Barranquilla</a:t>
            </a:r>
          </a:p>
          <a:p>
            <a:pPr algn="r"/>
            <a:r>
              <a:rPr lang="es-419" sz="1200" dirty="0">
                <a:latin typeface="Century Gothic" panose="020B0502020202020204" pitchFamily="34" charset="0"/>
              </a:rPr>
              <a:t>Alcaldía de Cartagena</a:t>
            </a:r>
            <a:endParaRPr lang="es-CO" sz="1200" dirty="0">
              <a:latin typeface="Century Gothic" panose="020B0502020202020204" pitchFamily="34" charset="0"/>
            </a:endParaRP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075544FF-17A5-4F5B-B417-49FCF092E742}"/>
              </a:ext>
            </a:extLst>
          </p:cNvPr>
          <p:cNvSpPr txBox="1"/>
          <p:nvPr/>
        </p:nvSpPr>
        <p:spPr>
          <a:xfrm>
            <a:off x="6760078" y="4291437"/>
            <a:ext cx="433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200" dirty="0">
                <a:latin typeface="Century Gothic" panose="020B0502020202020204" pitchFamily="34" charset="0"/>
              </a:rPr>
              <a:t>Alkosto Barranquilla</a:t>
            </a:r>
          </a:p>
          <a:p>
            <a:pPr algn="r"/>
            <a:r>
              <a:rPr lang="es-419" sz="1200" dirty="0">
                <a:latin typeface="Century Gothic" panose="020B0502020202020204" pitchFamily="34" charset="0"/>
              </a:rPr>
              <a:t>Falabella Barranquilla</a:t>
            </a:r>
          </a:p>
          <a:p>
            <a:pPr algn="r"/>
            <a:r>
              <a:rPr lang="es-419" sz="1200" dirty="0">
                <a:latin typeface="Century Gothic" panose="020B0502020202020204" pitchFamily="34" charset="0"/>
              </a:rPr>
              <a:t>Jerónimo </a:t>
            </a:r>
            <a:r>
              <a:rPr lang="es-419" sz="1200" dirty="0" err="1">
                <a:latin typeface="Century Gothic" panose="020B0502020202020204" pitchFamily="34" charset="0"/>
              </a:rPr>
              <a:t>Martins</a:t>
            </a:r>
            <a:r>
              <a:rPr lang="es-419" sz="1200" dirty="0">
                <a:latin typeface="Century Gothic" panose="020B0502020202020204" pitchFamily="34" charset="0"/>
              </a:rPr>
              <a:t> (Ara) Barranquilla</a:t>
            </a:r>
          </a:p>
          <a:p>
            <a:pPr algn="r"/>
            <a:r>
              <a:rPr lang="es-419" sz="1200" dirty="0">
                <a:latin typeface="Century Gothic" panose="020B0502020202020204" pitchFamily="34" charset="0"/>
              </a:rPr>
              <a:t>Justo y bueno Barranquilla</a:t>
            </a:r>
            <a:endParaRPr lang="es-CO" sz="1200" dirty="0">
              <a:latin typeface="Century Gothic" panose="020B0502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30F04D7-FF32-4B49-9E49-D69D867C1E52}"/>
              </a:ext>
            </a:extLst>
          </p:cNvPr>
          <p:cNvSpPr/>
          <p:nvPr/>
        </p:nvSpPr>
        <p:spPr>
          <a:xfrm>
            <a:off x="11096196" y="1647783"/>
            <a:ext cx="1095804" cy="3859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8" name="Picture 4" descr="Resultado de imagen para icono gobierno">
            <a:extLst>
              <a:ext uri="{FF2B5EF4-FFF2-40B4-BE49-F238E27FC236}">
                <a16:creationId xmlns:a16="http://schemas.microsoft.com/office/drawing/2014/main" id="{4E2DE398-444B-4A7C-A196-6F2804A8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722" y="2249970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icono salud">
            <a:extLst>
              <a:ext uri="{FF2B5EF4-FFF2-40B4-BE49-F238E27FC236}">
                <a16:creationId xmlns:a16="http://schemas.microsoft.com/office/drawing/2014/main" id="{5EDFC3AE-D4FB-483A-81E0-36FCC6E9F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81" y="3430750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>
            <a:extLst>
              <a:ext uri="{FF2B5EF4-FFF2-40B4-BE49-F238E27FC236}">
                <a16:creationId xmlns:a16="http://schemas.microsoft.com/office/drawing/2014/main" id="{298DA6ED-4377-49D3-9724-BF8400D19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971" y="4512716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Círculo: vacío 106">
            <a:extLst>
              <a:ext uri="{FF2B5EF4-FFF2-40B4-BE49-F238E27FC236}">
                <a16:creationId xmlns:a16="http://schemas.microsoft.com/office/drawing/2014/main" id="{A1A8E435-6083-4B83-9250-64C6837BE48A}"/>
              </a:ext>
            </a:extLst>
          </p:cNvPr>
          <p:cNvSpPr/>
          <p:nvPr/>
        </p:nvSpPr>
        <p:spPr>
          <a:xfrm>
            <a:off x="3880340" y="1268249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2" name="Círculo: vacío 141">
            <a:extLst>
              <a:ext uri="{FF2B5EF4-FFF2-40B4-BE49-F238E27FC236}">
                <a16:creationId xmlns:a16="http://schemas.microsoft.com/office/drawing/2014/main" id="{914C90C6-D510-4E97-AD9F-3A3ACE9740FE}"/>
              </a:ext>
            </a:extLst>
          </p:cNvPr>
          <p:cNvSpPr/>
          <p:nvPr/>
        </p:nvSpPr>
        <p:spPr>
          <a:xfrm>
            <a:off x="11065530" y="4369094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9" name="Círculo: vacío 158">
            <a:extLst>
              <a:ext uri="{FF2B5EF4-FFF2-40B4-BE49-F238E27FC236}">
                <a16:creationId xmlns:a16="http://schemas.microsoft.com/office/drawing/2014/main" id="{BB97531B-1084-43D8-89AD-B85E74079FD1}"/>
              </a:ext>
            </a:extLst>
          </p:cNvPr>
          <p:cNvSpPr/>
          <p:nvPr/>
        </p:nvSpPr>
        <p:spPr>
          <a:xfrm>
            <a:off x="3880340" y="3308743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60" name="Círculo: vacío 159">
            <a:extLst>
              <a:ext uri="{FF2B5EF4-FFF2-40B4-BE49-F238E27FC236}">
                <a16:creationId xmlns:a16="http://schemas.microsoft.com/office/drawing/2014/main" id="{C9CCDA0C-6C75-4197-A45C-EF17DB34A4B5}"/>
              </a:ext>
            </a:extLst>
          </p:cNvPr>
          <p:cNvSpPr/>
          <p:nvPr/>
        </p:nvSpPr>
        <p:spPr>
          <a:xfrm>
            <a:off x="11113656" y="2120055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034" name="Picture 10" descr="Resultado de imagen para energÃ­a icono">
            <a:extLst>
              <a:ext uri="{FF2B5EF4-FFF2-40B4-BE49-F238E27FC236}">
                <a16:creationId xmlns:a16="http://schemas.microsoft.com/office/drawing/2014/main" id="{FB7DA014-5A3D-4422-8331-F6B5D245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00" y="533593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Círculo: vacío 163">
            <a:extLst>
              <a:ext uri="{FF2B5EF4-FFF2-40B4-BE49-F238E27FC236}">
                <a16:creationId xmlns:a16="http://schemas.microsoft.com/office/drawing/2014/main" id="{15D57CF8-AA5C-4C10-A6D7-CF26709E247F}"/>
              </a:ext>
            </a:extLst>
          </p:cNvPr>
          <p:cNvSpPr/>
          <p:nvPr/>
        </p:nvSpPr>
        <p:spPr>
          <a:xfrm>
            <a:off x="3900184" y="5157305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95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1" grpId="0"/>
      <p:bldP spid="169" grpId="0"/>
      <p:bldP spid="139" grpId="0" animBg="1"/>
      <p:bldP spid="92" grpId="0"/>
      <p:bldP spid="162" grpId="0"/>
      <p:bldP spid="163" grpId="0"/>
      <p:bldP spid="107" grpId="0" animBg="1"/>
      <p:bldP spid="142" grpId="0" animBg="1"/>
      <p:bldP spid="159" grpId="0" animBg="1"/>
      <p:bldP spid="160" grpId="0" animBg="1"/>
      <p:bldP spid="1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10139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0CEF147-9062-4187-A371-27595760D593}"/>
              </a:ext>
            </a:extLst>
          </p:cNvPr>
          <p:cNvSpPr/>
          <p:nvPr/>
        </p:nvSpPr>
        <p:spPr>
          <a:xfrm>
            <a:off x="0" y="927783"/>
            <a:ext cx="4643200" cy="494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9" name="Forma libre: forma 138">
            <a:hlinkClick r:id="rId23" action="ppaction://hlinksldjump"/>
            <a:extLst>
              <a:ext uri="{FF2B5EF4-FFF2-40B4-BE49-F238E27FC236}">
                <a16:creationId xmlns:a16="http://schemas.microsoft.com/office/drawing/2014/main" id="{7F1693B5-0DDE-4A76-9ADF-4BEEAA5E86DB}"/>
              </a:ext>
            </a:extLst>
          </p:cNvPr>
          <p:cNvSpPr/>
          <p:nvPr/>
        </p:nvSpPr>
        <p:spPr>
          <a:xfrm>
            <a:off x="576791" y="4220021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0" name="Forma libre: forma 139">
            <a:hlinkClick r:id="rId23" action="ppaction://hlinksldjump"/>
            <a:extLst>
              <a:ext uri="{FF2B5EF4-FFF2-40B4-BE49-F238E27FC236}">
                <a16:creationId xmlns:a16="http://schemas.microsoft.com/office/drawing/2014/main" id="{7E2BA61D-4362-454B-BE14-C3C95EF80313}"/>
              </a:ext>
            </a:extLst>
          </p:cNvPr>
          <p:cNvSpPr/>
          <p:nvPr/>
        </p:nvSpPr>
        <p:spPr>
          <a:xfrm>
            <a:off x="-1951692" y="4220357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2" name="CuadroTexto 91">
            <a:hlinkClick r:id="rId23" action="ppaction://hlinksldjump"/>
            <a:extLst>
              <a:ext uri="{FF2B5EF4-FFF2-40B4-BE49-F238E27FC236}">
                <a16:creationId xmlns:a16="http://schemas.microsoft.com/office/drawing/2014/main" id="{2FA60806-50C3-4649-866C-0A2F96DB1344}"/>
              </a:ext>
            </a:extLst>
          </p:cNvPr>
          <p:cNvSpPr txBox="1"/>
          <p:nvPr/>
        </p:nvSpPr>
        <p:spPr>
          <a:xfrm>
            <a:off x="970079" y="4338174"/>
            <a:ext cx="266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Innovación en productos </a:t>
            </a:r>
          </a:p>
          <a:p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y soluciones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D2DF80-7D34-4FE0-9ABC-5F7C7EAAE655}"/>
              </a:ext>
            </a:extLst>
          </p:cNvPr>
          <p:cNvSpPr txBox="1"/>
          <p:nvPr/>
        </p:nvSpPr>
        <p:spPr>
          <a:xfrm>
            <a:off x="1659621" y="1090405"/>
            <a:ext cx="170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latin typeface="Century Gothic" panose="020B0502020202020204" pitchFamily="34" charset="0"/>
              </a:rPr>
              <a:t>1 Gol</a:t>
            </a:r>
            <a:endParaRPr lang="es-CO" b="1" dirty="0">
              <a:latin typeface="Century Gothic" panose="020B0502020202020204" pitchFamily="34" charset="0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5229C39F-6AE8-4660-ABBA-171C4D5D7FAC}"/>
              </a:ext>
            </a:extLst>
          </p:cNvPr>
          <p:cNvSpPr txBox="1"/>
          <p:nvPr/>
        </p:nvSpPr>
        <p:spPr>
          <a:xfrm>
            <a:off x="1659621" y="2319591"/>
            <a:ext cx="400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latin typeface="Century Gothic" panose="020B0502020202020204" pitchFamily="34" charset="0"/>
              </a:rPr>
              <a:t>Un sistema híbrido de cobre / fibra que se instala como un cable largo de extensión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7582C11F-2C7F-4EC2-B598-8DCFCCF3A66C}"/>
              </a:ext>
            </a:extLst>
          </p:cNvPr>
          <p:cNvSpPr txBox="1"/>
          <p:nvPr/>
        </p:nvSpPr>
        <p:spPr>
          <a:xfrm>
            <a:off x="1659621" y="2049859"/>
            <a:ext cx="170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latin typeface="Century Gothic" panose="020B0502020202020204" pitchFamily="34" charset="0"/>
              </a:rPr>
              <a:t>2 Gol</a:t>
            </a:r>
            <a:endParaRPr lang="es-CO" b="1" dirty="0">
              <a:latin typeface="Century Gothic" panose="020B0502020202020204" pitchFamily="34" charset="0"/>
            </a:endParaRP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356B41DA-37C0-471E-801A-65543D50C255}"/>
              </a:ext>
            </a:extLst>
          </p:cNvPr>
          <p:cNvSpPr txBox="1"/>
          <p:nvPr/>
        </p:nvSpPr>
        <p:spPr>
          <a:xfrm>
            <a:off x="1659621" y="3435877"/>
            <a:ext cx="400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latin typeface="Century Gothic" panose="020B0502020202020204" pitchFamily="34" charset="0"/>
              </a:rPr>
              <a:t>Nuevo portafolio de productos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165E3C85-F21C-4C4E-98BA-752D632ABB21}"/>
              </a:ext>
            </a:extLst>
          </p:cNvPr>
          <p:cNvSpPr txBox="1"/>
          <p:nvPr/>
        </p:nvSpPr>
        <p:spPr>
          <a:xfrm>
            <a:off x="1659621" y="3138976"/>
            <a:ext cx="170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latin typeface="Century Gothic" panose="020B0502020202020204" pitchFamily="34" charset="0"/>
              </a:rPr>
              <a:t>3 Gol</a:t>
            </a:r>
            <a:endParaRPr lang="es-CO" b="1" dirty="0">
              <a:latin typeface="Century Gothic" panose="020B0502020202020204" pitchFamily="34" charset="0"/>
            </a:endParaRP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1FABCDA0-B4A3-4728-ABA5-C8155CEAF081}"/>
              </a:ext>
            </a:extLst>
          </p:cNvPr>
          <p:cNvSpPr txBox="1"/>
          <p:nvPr/>
        </p:nvSpPr>
        <p:spPr>
          <a:xfrm>
            <a:off x="1659621" y="1404996"/>
            <a:ext cx="400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latin typeface="Century Gothic" panose="020B0502020202020204" pitchFamily="34" charset="0"/>
              </a:rPr>
              <a:t>Fibras óptica OM5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E3F472D-FD91-4AFC-B9A6-D18E5B8DF3E1}"/>
              </a:ext>
            </a:extLst>
          </p:cNvPr>
          <p:cNvSpPr/>
          <p:nvPr/>
        </p:nvSpPr>
        <p:spPr>
          <a:xfrm>
            <a:off x="0" y="789230"/>
            <a:ext cx="1088578" cy="341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Círculo: vacío 71">
            <a:hlinkClick r:id="rId25" action="ppaction://hlinksldjump"/>
            <a:extLst>
              <a:ext uri="{FF2B5EF4-FFF2-40B4-BE49-F238E27FC236}">
                <a16:creationId xmlns:a16="http://schemas.microsoft.com/office/drawing/2014/main" id="{1D06D642-C99F-46B2-B56E-F33970A14E47}"/>
              </a:ext>
            </a:extLst>
          </p:cNvPr>
          <p:cNvSpPr/>
          <p:nvPr/>
        </p:nvSpPr>
        <p:spPr>
          <a:xfrm>
            <a:off x="230405" y="92778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3" name="CuadroTexto 72">
            <a:hlinkClick r:id="rId25" action="ppaction://hlinksldjump"/>
            <a:extLst>
              <a:ext uri="{FF2B5EF4-FFF2-40B4-BE49-F238E27FC236}">
                <a16:creationId xmlns:a16="http://schemas.microsoft.com/office/drawing/2014/main" id="{53BF5E14-7433-44DC-9C3F-47F8AFD6A139}"/>
              </a:ext>
            </a:extLst>
          </p:cNvPr>
          <p:cNvSpPr txBox="1"/>
          <p:nvPr/>
        </p:nvSpPr>
        <p:spPr>
          <a:xfrm>
            <a:off x="228483" y="1090405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1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4" name="Círculo: vacío 73">
            <a:hlinkClick r:id="rId23" action="ppaction://hlinksldjump"/>
            <a:extLst>
              <a:ext uri="{FF2B5EF4-FFF2-40B4-BE49-F238E27FC236}">
                <a16:creationId xmlns:a16="http://schemas.microsoft.com/office/drawing/2014/main" id="{C768DF98-0CE1-45E4-A4DD-AA38D7BE8B69}"/>
              </a:ext>
            </a:extLst>
          </p:cNvPr>
          <p:cNvSpPr/>
          <p:nvPr/>
        </p:nvSpPr>
        <p:spPr>
          <a:xfrm>
            <a:off x="230405" y="175119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5" name="CuadroTexto 74">
            <a:hlinkClick r:id="rId23" action="ppaction://hlinksldjump"/>
            <a:extLst>
              <a:ext uri="{FF2B5EF4-FFF2-40B4-BE49-F238E27FC236}">
                <a16:creationId xmlns:a16="http://schemas.microsoft.com/office/drawing/2014/main" id="{8226A0A6-78D6-411C-BB38-8B123D089E8D}"/>
              </a:ext>
            </a:extLst>
          </p:cNvPr>
          <p:cNvSpPr txBox="1"/>
          <p:nvPr/>
        </p:nvSpPr>
        <p:spPr>
          <a:xfrm>
            <a:off x="228483" y="1913148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6" name="Círculo: vacío 75">
            <a:hlinkClick r:id="rId26" action="ppaction://hlinksldjump"/>
            <a:extLst>
              <a:ext uri="{FF2B5EF4-FFF2-40B4-BE49-F238E27FC236}">
                <a16:creationId xmlns:a16="http://schemas.microsoft.com/office/drawing/2014/main" id="{6A6A2954-A177-40F4-83C3-71094777D7C9}"/>
              </a:ext>
            </a:extLst>
          </p:cNvPr>
          <p:cNvSpPr/>
          <p:nvPr/>
        </p:nvSpPr>
        <p:spPr>
          <a:xfrm>
            <a:off x="230405" y="257461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7" name="CuadroTexto 76">
            <a:hlinkClick r:id="rId26" action="ppaction://hlinksldjump"/>
            <a:extLst>
              <a:ext uri="{FF2B5EF4-FFF2-40B4-BE49-F238E27FC236}">
                <a16:creationId xmlns:a16="http://schemas.microsoft.com/office/drawing/2014/main" id="{46003ED8-BB43-433F-AAF1-6F7CAFB6CFF8}"/>
              </a:ext>
            </a:extLst>
          </p:cNvPr>
          <p:cNvSpPr txBox="1"/>
          <p:nvPr/>
        </p:nvSpPr>
        <p:spPr>
          <a:xfrm>
            <a:off x="228483" y="2735891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3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8" name="Círculo: vacío 77">
            <a:hlinkClick r:id="rId27" action="ppaction://hlinksldjump"/>
            <a:extLst>
              <a:ext uri="{FF2B5EF4-FFF2-40B4-BE49-F238E27FC236}">
                <a16:creationId xmlns:a16="http://schemas.microsoft.com/office/drawing/2014/main" id="{B08CEE2A-C6B5-4064-8EF2-A842C44DFF4B}"/>
              </a:ext>
            </a:extLst>
          </p:cNvPr>
          <p:cNvSpPr/>
          <p:nvPr/>
        </p:nvSpPr>
        <p:spPr>
          <a:xfrm>
            <a:off x="230405" y="339802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9" name="CuadroTexto 78">
            <a:hlinkClick r:id="rId27" action="ppaction://hlinksldjump"/>
            <a:extLst>
              <a:ext uri="{FF2B5EF4-FFF2-40B4-BE49-F238E27FC236}">
                <a16:creationId xmlns:a16="http://schemas.microsoft.com/office/drawing/2014/main" id="{2FDF6630-D3CA-4F80-ABBC-C373D25BDB9C}"/>
              </a:ext>
            </a:extLst>
          </p:cNvPr>
          <p:cNvSpPr txBox="1"/>
          <p:nvPr/>
        </p:nvSpPr>
        <p:spPr>
          <a:xfrm>
            <a:off x="228483" y="3558634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4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0" name="Círculo: vacío 79">
            <a:hlinkClick r:id="rId28" action="ppaction://hlinksldjump"/>
            <a:extLst>
              <a:ext uri="{FF2B5EF4-FFF2-40B4-BE49-F238E27FC236}">
                <a16:creationId xmlns:a16="http://schemas.microsoft.com/office/drawing/2014/main" id="{061835B3-32DF-44F5-B31B-84E48086E595}"/>
              </a:ext>
            </a:extLst>
          </p:cNvPr>
          <p:cNvSpPr/>
          <p:nvPr/>
        </p:nvSpPr>
        <p:spPr>
          <a:xfrm>
            <a:off x="230405" y="422144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2" name="CuadroTexto 81">
            <a:hlinkClick r:id="rId28" action="ppaction://hlinksldjump"/>
            <a:extLst>
              <a:ext uri="{FF2B5EF4-FFF2-40B4-BE49-F238E27FC236}">
                <a16:creationId xmlns:a16="http://schemas.microsoft.com/office/drawing/2014/main" id="{B26A5FA0-369A-47FC-881D-6222B5747CD5}"/>
              </a:ext>
            </a:extLst>
          </p:cNvPr>
          <p:cNvSpPr txBox="1"/>
          <p:nvPr/>
        </p:nvSpPr>
        <p:spPr>
          <a:xfrm>
            <a:off x="228483" y="4381377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5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7" name="Círculo: vacío 86">
            <a:hlinkClick r:id="rId29" action="ppaction://hlinksldjump"/>
            <a:extLst>
              <a:ext uri="{FF2B5EF4-FFF2-40B4-BE49-F238E27FC236}">
                <a16:creationId xmlns:a16="http://schemas.microsoft.com/office/drawing/2014/main" id="{BB7600CC-C2EF-46E7-9AE2-EBDD85D440B9}"/>
              </a:ext>
            </a:extLst>
          </p:cNvPr>
          <p:cNvSpPr/>
          <p:nvPr/>
        </p:nvSpPr>
        <p:spPr>
          <a:xfrm>
            <a:off x="230405" y="5044857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0" name="CuadroTexto 89">
            <a:hlinkClick r:id="rId29" action="ppaction://hlinksldjump"/>
            <a:extLst>
              <a:ext uri="{FF2B5EF4-FFF2-40B4-BE49-F238E27FC236}">
                <a16:creationId xmlns:a16="http://schemas.microsoft.com/office/drawing/2014/main" id="{C2FF365A-8BE2-4E61-AE19-C60A346B869C}"/>
              </a:ext>
            </a:extLst>
          </p:cNvPr>
          <p:cNvSpPr txBox="1"/>
          <p:nvPr/>
        </p:nvSpPr>
        <p:spPr>
          <a:xfrm>
            <a:off x="228483" y="5204119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6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D2CD6DAE-8277-4C0D-9CE5-F2D92D04E8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7503" y="269553"/>
            <a:ext cx="2959440" cy="660589"/>
          </a:xfrm>
          <a:prstGeom prst="rect">
            <a:avLst/>
          </a:prstGeom>
        </p:spPr>
      </p:pic>
      <p:sp>
        <p:nvSpPr>
          <p:cNvPr id="124" name="Título 1">
            <a:extLst>
              <a:ext uri="{FF2B5EF4-FFF2-40B4-BE49-F238E27FC236}">
                <a16:creationId xmlns:a16="http://schemas.microsoft.com/office/drawing/2014/main" id="{78C34950-E4EB-4F6C-A018-2F3DFA5456BF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Cableado estructurado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1B6B2DF7-D0A9-488D-B9E6-0FAC158E5CFC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5398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Imagen 1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EF8B3D-EEFA-4DA4-A295-876596D885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27583" y="294364"/>
            <a:ext cx="357112" cy="356339"/>
          </a:xfrm>
          <a:prstGeom prst="rect">
            <a:avLst/>
          </a:prstGeom>
        </p:spPr>
      </p:pic>
      <p:pic>
        <p:nvPicPr>
          <p:cNvPr id="106" name="Imagen 10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F16850-0D27-45C2-A6CD-51F0954448E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5528326" y="294364"/>
            <a:ext cx="357112" cy="356339"/>
          </a:xfrm>
          <a:prstGeom prst="rect">
            <a:avLst/>
          </a:prstGeom>
        </p:spPr>
      </p:pic>
      <p:pic>
        <p:nvPicPr>
          <p:cNvPr id="2052" name="Picture 4" descr="New_WBMMF_yellow(1)">
            <a:extLst>
              <a:ext uri="{FF2B5EF4-FFF2-40B4-BE49-F238E27FC236}">
                <a16:creationId xmlns:a16="http://schemas.microsoft.com/office/drawing/2014/main" id="{09EE158D-CDAF-4404-87D6-2BCE073E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403" b="94969" l="2667" r="97000">
                        <a14:foregroundMark x1="94000" y1="40881" x2="92667" y2="31447"/>
                        <a14:foregroundMark x1="80333" y1="6918" x2="77000" y2="6289"/>
                        <a14:foregroundMark x1="97000" y1="32075" x2="97333" y2="33333"/>
                        <a14:foregroundMark x1="21333" y1="88679" x2="19333" y2="88679"/>
                        <a14:foregroundMark x1="12667" y1="78616" x2="7333" y2="86164"/>
                        <a14:foregroundMark x1="10667" y1="76101" x2="6667" y2="80503"/>
                        <a14:foregroundMark x1="8667" y1="72327" x2="3667" y2="74214"/>
                        <a14:foregroundMark x1="7667" y1="68553" x2="2667" y2="69182"/>
                        <a14:foregroundMark x1="20667" y1="92453" x2="17667" y2="94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53" y="1344749"/>
            <a:ext cx="987209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F7DAF4A1-7F91-4791-883D-96692B0C658F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t="10035" b="1486"/>
          <a:stretch/>
        </p:blipFill>
        <p:spPr>
          <a:xfrm>
            <a:off x="7081301" y="3140999"/>
            <a:ext cx="5096970" cy="2754812"/>
          </a:xfrm>
          <a:prstGeom prst="rect">
            <a:avLst/>
          </a:prstGeom>
        </p:spPr>
      </p:pic>
      <p:pic>
        <p:nvPicPr>
          <p:cNvPr id="2050" name="Picture 2" descr="OM5 WideBand Multimode Fiber Bandwidth Comparison Chart, om5 fiber, wide band, om5">
            <a:extLst>
              <a:ext uri="{FF2B5EF4-FFF2-40B4-BE49-F238E27FC236}">
                <a16:creationId xmlns:a16="http://schemas.microsoft.com/office/drawing/2014/main" id="{979F4FA9-6D87-484D-ADAC-ADD36CD2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80" y="1004710"/>
            <a:ext cx="3804860" cy="25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1B1FF5B-7640-4068-8698-5664DAFF502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3" y="3328784"/>
            <a:ext cx="1088447" cy="10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50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92" grpId="0"/>
      <p:bldP spid="3" grpId="0"/>
      <p:bldP spid="112" grpId="0"/>
      <p:bldP spid="115" grpId="0"/>
      <p:bldP spid="122" grpId="0"/>
      <p:bldP spid="137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10139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BD2DF80-7D34-4FE0-9ABC-5F7C7EAAE655}"/>
              </a:ext>
            </a:extLst>
          </p:cNvPr>
          <p:cNvSpPr txBox="1"/>
          <p:nvPr/>
        </p:nvSpPr>
        <p:spPr>
          <a:xfrm>
            <a:off x="1659620" y="1344405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SzPct val="80000"/>
              <a:buFont typeface="Wingdings 2" panose="05020102010507070707" pitchFamily="18" charset="2"/>
              <a:buChar char=""/>
            </a:pPr>
            <a:r>
              <a:rPr lang="es-419" sz="1600" dirty="0">
                <a:latin typeface="Century Gothic" panose="020B0502020202020204" pitchFamily="34" charset="0"/>
              </a:rPr>
              <a:t>Revisión, auditoría, ejecución diseños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5229C39F-6AE8-4660-ABBA-171C4D5D7FAC}"/>
              </a:ext>
            </a:extLst>
          </p:cNvPr>
          <p:cNvSpPr txBox="1"/>
          <p:nvPr/>
        </p:nvSpPr>
        <p:spPr>
          <a:xfrm>
            <a:off x="1659620" y="2878629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SzPct val="80000"/>
              <a:buFont typeface="Wingdings 2" panose="05020102010507070707" pitchFamily="18" charset="2"/>
              <a:buChar char=""/>
            </a:pPr>
            <a:r>
              <a:rPr lang="es-419" sz="1600" dirty="0">
                <a:latin typeface="Century Gothic" panose="020B0502020202020204" pitchFamily="34" charset="0"/>
              </a:rPr>
              <a:t>Soporte post venta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7582C11F-2C7F-4EC2-B598-8DCFCCF3A66C}"/>
              </a:ext>
            </a:extLst>
          </p:cNvPr>
          <p:cNvSpPr txBox="1"/>
          <p:nvPr/>
        </p:nvSpPr>
        <p:spPr>
          <a:xfrm>
            <a:off x="1659620" y="2367221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SzPct val="80000"/>
              <a:buFont typeface="Wingdings 2" panose="05020102010507070707" pitchFamily="18" charset="2"/>
              <a:buChar char=""/>
            </a:pPr>
            <a:r>
              <a:rPr lang="es-419" sz="1600" dirty="0">
                <a:latin typeface="Century Gothic" panose="020B0502020202020204" pitchFamily="34" charset="0"/>
              </a:rPr>
              <a:t>Acompañamiento proceso garantía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5D56391E-7587-4220-AB8E-FE7C2AE58E5E}"/>
              </a:ext>
            </a:extLst>
          </p:cNvPr>
          <p:cNvSpPr txBox="1"/>
          <p:nvPr/>
        </p:nvSpPr>
        <p:spPr>
          <a:xfrm>
            <a:off x="1659620" y="4412853"/>
            <a:ext cx="4935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SzPct val="80000"/>
              <a:buFont typeface="Wingdings 2" panose="05020102010507070707" pitchFamily="18" charset="2"/>
              <a:buChar char=""/>
            </a:pPr>
            <a:r>
              <a:rPr lang="es-419" sz="1600" dirty="0">
                <a:latin typeface="Century Gothic" panose="020B0502020202020204" pitchFamily="34" charset="0"/>
              </a:rPr>
              <a:t>Visitas a fábrica, laboratorios, casos de éxito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356B41DA-37C0-471E-801A-65543D50C255}"/>
              </a:ext>
            </a:extLst>
          </p:cNvPr>
          <p:cNvSpPr txBox="1"/>
          <p:nvPr/>
        </p:nvSpPr>
        <p:spPr>
          <a:xfrm>
            <a:off x="1659620" y="3901445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SzPct val="80000"/>
              <a:buFont typeface="Wingdings 2" panose="05020102010507070707" pitchFamily="18" charset="2"/>
              <a:buChar char=""/>
            </a:pPr>
            <a:r>
              <a:rPr lang="es-419" sz="1600" dirty="0">
                <a:latin typeface="Century Gothic" panose="020B0502020202020204" pitchFamily="34" charset="0"/>
              </a:rPr>
              <a:t>Eventos de fidelización marca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165E3C85-F21C-4C4E-98BA-752D632ABB21}"/>
              </a:ext>
            </a:extLst>
          </p:cNvPr>
          <p:cNvSpPr txBox="1"/>
          <p:nvPr/>
        </p:nvSpPr>
        <p:spPr>
          <a:xfrm>
            <a:off x="1659620" y="3390037"/>
            <a:ext cx="5045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SzPct val="80000"/>
              <a:buFont typeface="Wingdings 2" panose="05020102010507070707" pitchFamily="18" charset="2"/>
              <a:buChar char=""/>
            </a:pPr>
            <a:r>
              <a:rPr lang="es-419" sz="1600" dirty="0">
                <a:latin typeface="Century Gothic" panose="020B0502020202020204" pitchFamily="34" charset="0"/>
              </a:rPr>
              <a:t>Asesorías en nuevas tecnologías y soluciones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1FABCDA0-B4A3-4728-ABA5-C8155CEAF081}"/>
              </a:ext>
            </a:extLst>
          </p:cNvPr>
          <p:cNvSpPr txBox="1"/>
          <p:nvPr/>
        </p:nvSpPr>
        <p:spPr>
          <a:xfrm>
            <a:off x="1659620" y="1855813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SzPct val="80000"/>
              <a:buFont typeface="Wingdings 2" panose="05020102010507070707" pitchFamily="18" charset="2"/>
              <a:buChar char=""/>
            </a:pPr>
            <a:r>
              <a:rPr lang="es-419" sz="1600" dirty="0">
                <a:latin typeface="Century Gothic" panose="020B0502020202020204" pitchFamily="34" charset="0"/>
              </a:rPr>
              <a:t>Supervisión ejecución del proyecto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E3F472D-FD91-4AFC-B9A6-D18E5B8DF3E1}"/>
              </a:ext>
            </a:extLst>
          </p:cNvPr>
          <p:cNvSpPr/>
          <p:nvPr/>
        </p:nvSpPr>
        <p:spPr>
          <a:xfrm>
            <a:off x="0" y="789230"/>
            <a:ext cx="1088578" cy="341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0CEF147-9062-4187-A371-27595760D593}"/>
              </a:ext>
            </a:extLst>
          </p:cNvPr>
          <p:cNvSpPr/>
          <p:nvPr/>
        </p:nvSpPr>
        <p:spPr>
          <a:xfrm>
            <a:off x="0" y="927783"/>
            <a:ext cx="1538489" cy="494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Círculo: vacío 71">
            <a:hlinkClick r:id="rId24" action="ppaction://hlinksldjump"/>
            <a:extLst>
              <a:ext uri="{FF2B5EF4-FFF2-40B4-BE49-F238E27FC236}">
                <a16:creationId xmlns:a16="http://schemas.microsoft.com/office/drawing/2014/main" id="{1D06D642-C99F-46B2-B56E-F33970A14E47}"/>
              </a:ext>
            </a:extLst>
          </p:cNvPr>
          <p:cNvSpPr/>
          <p:nvPr/>
        </p:nvSpPr>
        <p:spPr>
          <a:xfrm>
            <a:off x="230405" y="92778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9" name="Forma libre: forma 138">
            <a:hlinkClick r:id="rId25" action="ppaction://hlinksldjump"/>
            <a:extLst>
              <a:ext uri="{FF2B5EF4-FFF2-40B4-BE49-F238E27FC236}">
                <a16:creationId xmlns:a16="http://schemas.microsoft.com/office/drawing/2014/main" id="{7F1693B5-0DDE-4A76-9ADF-4BEEAA5E86DB}"/>
              </a:ext>
            </a:extLst>
          </p:cNvPr>
          <p:cNvSpPr/>
          <p:nvPr/>
        </p:nvSpPr>
        <p:spPr>
          <a:xfrm>
            <a:off x="576791" y="5046830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0" name="Forma libre: forma 139">
            <a:hlinkClick r:id="rId25" action="ppaction://hlinksldjump"/>
            <a:extLst>
              <a:ext uri="{FF2B5EF4-FFF2-40B4-BE49-F238E27FC236}">
                <a16:creationId xmlns:a16="http://schemas.microsoft.com/office/drawing/2014/main" id="{7E2BA61D-4362-454B-BE14-C3C95EF80313}"/>
              </a:ext>
            </a:extLst>
          </p:cNvPr>
          <p:cNvSpPr/>
          <p:nvPr/>
        </p:nvSpPr>
        <p:spPr>
          <a:xfrm>
            <a:off x="-1951692" y="5047166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2" name="CuadroTexto 91">
            <a:hlinkClick r:id="rId25" action="ppaction://hlinksldjump"/>
            <a:extLst>
              <a:ext uri="{FF2B5EF4-FFF2-40B4-BE49-F238E27FC236}">
                <a16:creationId xmlns:a16="http://schemas.microsoft.com/office/drawing/2014/main" id="{2FA60806-50C3-4649-866C-0A2F96DB1344}"/>
              </a:ext>
            </a:extLst>
          </p:cNvPr>
          <p:cNvSpPr txBox="1"/>
          <p:nvPr/>
        </p:nvSpPr>
        <p:spPr>
          <a:xfrm>
            <a:off x="970079" y="5135955"/>
            <a:ext cx="266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Acompañamiento permanente</a:t>
            </a:r>
          </a:p>
        </p:txBody>
      </p:sp>
      <p:sp>
        <p:nvSpPr>
          <p:cNvPr id="73" name="CuadroTexto 72">
            <a:hlinkClick r:id="rId24" action="ppaction://hlinksldjump"/>
            <a:extLst>
              <a:ext uri="{FF2B5EF4-FFF2-40B4-BE49-F238E27FC236}">
                <a16:creationId xmlns:a16="http://schemas.microsoft.com/office/drawing/2014/main" id="{53BF5E14-7433-44DC-9C3F-47F8AFD6A139}"/>
              </a:ext>
            </a:extLst>
          </p:cNvPr>
          <p:cNvSpPr txBox="1"/>
          <p:nvPr/>
        </p:nvSpPr>
        <p:spPr>
          <a:xfrm>
            <a:off x="228483" y="1090405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1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4" name="Círculo: vacío 73">
            <a:hlinkClick r:id="rId25" action="ppaction://hlinksldjump"/>
            <a:extLst>
              <a:ext uri="{FF2B5EF4-FFF2-40B4-BE49-F238E27FC236}">
                <a16:creationId xmlns:a16="http://schemas.microsoft.com/office/drawing/2014/main" id="{C768DF98-0CE1-45E4-A4DD-AA38D7BE8B69}"/>
              </a:ext>
            </a:extLst>
          </p:cNvPr>
          <p:cNvSpPr/>
          <p:nvPr/>
        </p:nvSpPr>
        <p:spPr>
          <a:xfrm>
            <a:off x="230405" y="175119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5" name="CuadroTexto 74">
            <a:hlinkClick r:id="rId25" action="ppaction://hlinksldjump"/>
            <a:extLst>
              <a:ext uri="{FF2B5EF4-FFF2-40B4-BE49-F238E27FC236}">
                <a16:creationId xmlns:a16="http://schemas.microsoft.com/office/drawing/2014/main" id="{8226A0A6-78D6-411C-BB38-8B123D089E8D}"/>
              </a:ext>
            </a:extLst>
          </p:cNvPr>
          <p:cNvSpPr txBox="1"/>
          <p:nvPr/>
        </p:nvSpPr>
        <p:spPr>
          <a:xfrm>
            <a:off x="228483" y="1913148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6" name="Círculo: vacío 75">
            <a:hlinkClick r:id="rId26" action="ppaction://hlinksldjump"/>
            <a:extLst>
              <a:ext uri="{FF2B5EF4-FFF2-40B4-BE49-F238E27FC236}">
                <a16:creationId xmlns:a16="http://schemas.microsoft.com/office/drawing/2014/main" id="{6A6A2954-A177-40F4-83C3-71094777D7C9}"/>
              </a:ext>
            </a:extLst>
          </p:cNvPr>
          <p:cNvSpPr/>
          <p:nvPr/>
        </p:nvSpPr>
        <p:spPr>
          <a:xfrm>
            <a:off x="230405" y="257461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7" name="CuadroTexto 76">
            <a:hlinkClick r:id="rId26" action="ppaction://hlinksldjump"/>
            <a:extLst>
              <a:ext uri="{FF2B5EF4-FFF2-40B4-BE49-F238E27FC236}">
                <a16:creationId xmlns:a16="http://schemas.microsoft.com/office/drawing/2014/main" id="{46003ED8-BB43-433F-AAF1-6F7CAFB6CFF8}"/>
              </a:ext>
            </a:extLst>
          </p:cNvPr>
          <p:cNvSpPr txBox="1"/>
          <p:nvPr/>
        </p:nvSpPr>
        <p:spPr>
          <a:xfrm>
            <a:off x="228483" y="2735891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3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8" name="Círculo: vacío 77">
            <a:hlinkClick r:id="rId27" action="ppaction://hlinksldjump"/>
            <a:extLst>
              <a:ext uri="{FF2B5EF4-FFF2-40B4-BE49-F238E27FC236}">
                <a16:creationId xmlns:a16="http://schemas.microsoft.com/office/drawing/2014/main" id="{B08CEE2A-C6B5-4064-8EF2-A842C44DFF4B}"/>
              </a:ext>
            </a:extLst>
          </p:cNvPr>
          <p:cNvSpPr/>
          <p:nvPr/>
        </p:nvSpPr>
        <p:spPr>
          <a:xfrm>
            <a:off x="230405" y="339802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9" name="CuadroTexto 78">
            <a:hlinkClick r:id="rId27" action="ppaction://hlinksldjump"/>
            <a:extLst>
              <a:ext uri="{FF2B5EF4-FFF2-40B4-BE49-F238E27FC236}">
                <a16:creationId xmlns:a16="http://schemas.microsoft.com/office/drawing/2014/main" id="{2FDF6630-D3CA-4F80-ABBC-C373D25BDB9C}"/>
              </a:ext>
            </a:extLst>
          </p:cNvPr>
          <p:cNvSpPr txBox="1"/>
          <p:nvPr/>
        </p:nvSpPr>
        <p:spPr>
          <a:xfrm>
            <a:off x="228483" y="3558634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4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0" name="Círculo: vacío 79">
            <a:hlinkClick r:id="rId28" action="ppaction://hlinksldjump"/>
            <a:extLst>
              <a:ext uri="{FF2B5EF4-FFF2-40B4-BE49-F238E27FC236}">
                <a16:creationId xmlns:a16="http://schemas.microsoft.com/office/drawing/2014/main" id="{061835B3-32DF-44F5-B31B-84E48086E595}"/>
              </a:ext>
            </a:extLst>
          </p:cNvPr>
          <p:cNvSpPr/>
          <p:nvPr/>
        </p:nvSpPr>
        <p:spPr>
          <a:xfrm>
            <a:off x="230405" y="422144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2" name="CuadroTexto 81">
            <a:hlinkClick r:id="rId28" action="ppaction://hlinksldjump"/>
            <a:extLst>
              <a:ext uri="{FF2B5EF4-FFF2-40B4-BE49-F238E27FC236}">
                <a16:creationId xmlns:a16="http://schemas.microsoft.com/office/drawing/2014/main" id="{B26A5FA0-369A-47FC-881D-6222B5747CD5}"/>
              </a:ext>
            </a:extLst>
          </p:cNvPr>
          <p:cNvSpPr txBox="1"/>
          <p:nvPr/>
        </p:nvSpPr>
        <p:spPr>
          <a:xfrm>
            <a:off x="228483" y="4381377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5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7" name="Círculo: vacío 86">
            <a:hlinkClick r:id="rId29" action="ppaction://hlinksldjump"/>
            <a:extLst>
              <a:ext uri="{FF2B5EF4-FFF2-40B4-BE49-F238E27FC236}">
                <a16:creationId xmlns:a16="http://schemas.microsoft.com/office/drawing/2014/main" id="{BB7600CC-C2EF-46E7-9AE2-EBDD85D440B9}"/>
              </a:ext>
            </a:extLst>
          </p:cNvPr>
          <p:cNvSpPr/>
          <p:nvPr/>
        </p:nvSpPr>
        <p:spPr>
          <a:xfrm>
            <a:off x="230405" y="5044857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0" name="CuadroTexto 89">
            <a:hlinkClick r:id="rId29" action="ppaction://hlinksldjump"/>
            <a:extLst>
              <a:ext uri="{FF2B5EF4-FFF2-40B4-BE49-F238E27FC236}">
                <a16:creationId xmlns:a16="http://schemas.microsoft.com/office/drawing/2014/main" id="{C2FF365A-8BE2-4E61-AE19-C60A346B869C}"/>
              </a:ext>
            </a:extLst>
          </p:cNvPr>
          <p:cNvSpPr txBox="1"/>
          <p:nvPr/>
        </p:nvSpPr>
        <p:spPr>
          <a:xfrm>
            <a:off x="228483" y="5204119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6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D2CD6DAE-8277-4C0D-9CE5-F2D92D04E8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7503" y="269553"/>
            <a:ext cx="2959440" cy="660589"/>
          </a:xfrm>
          <a:prstGeom prst="rect">
            <a:avLst/>
          </a:prstGeom>
        </p:spPr>
      </p:pic>
      <p:sp>
        <p:nvSpPr>
          <p:cNvPr id="124" name="Título 1">
            <a:extLst>
              <a:ext uri="{FF2B5EF4-FFF2-40B4-BE49-F238E27FC236}">
                <a16:creationId xmlns:a16="http://schemas.microsoft.com/office/drawing/2014/main" id="{78C34950-E4EB-4F6C-A018-2F3DFA5456BF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Cableado estructurado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1B6B2DF7-D0A9-488D-B9E6-0FAC158E5CFC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5398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Imagen 1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EF8B3D-EEFA-4DA4-A295-876596D885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27583" y="294364"/>
            <a:ext cx="357112" cy="356339"/>
          </a:xfrm>
          <a:prstGeom prst="rect">
            <a:avLst/>
          </a:prstGeom>
        </p:spPr>
      </p:pic>
      <p:pic>
        <p:nvPicPr>
          <p:cNvPr id="106" name="Imagen 10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F16850-0D27-45C2-A6CD-51F0954448E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5528326" y="294364"/>
            <a:ext cx="357112" cy="356339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AB394C72-31C7-4C31-81BB-3DDC5260CD0E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63170" t="10583" r="3351" b="39772"/>
          <a:stretch/>
        </p:blipFill>
        <p:spPr>
          <a:xfrm>
            <a:off x="6591114" y="984807"/>
            <a:ext cx="3588651" cy="29727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40D7C8-F2B9-4287-8A9C-1446890CD86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90515" y="3655302"/>
            <a:ext cx="3207817" cy="18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8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2" grpId="0"/>
      <p:bldP spid="115" grpId="0"/>
      <p:bldP spid="110" grpId="0"/>
      <p:bldP spid="122" grpId="0"/>
      <p:bldP spid="137" grpId="0"/>
      <p:bldP spid="141" grpId="0"/>
      <p:bldP spid="139" grpId="0" animBg="1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Rectángulo 71">
            <a:extLst>
              <a:ext uri="{FF2B5EF4-FFF2-40B4-BE49-F238E27FC236}">
                <a16:creationId xmlns:a16="http://schemas.microsoft.com/office/drawing/2014/main" id="{F78B9390-747E-4E47-8103-4344BEE73980}"/>
              </a:ext>
            </a:extLst>
          </p:cNvPr>
          <p:cNvSpPr/>
          <p:nvPr/>
        </p:nvSpPr>
        <p:spPr>
          <a:xfrm>
            <a:off x="0" y="4635079"/>
            <a:ext cx="6557727" cy="1316894"/>
          </a:xfrm>
          <a:prstGeom prst="rect">
            <a:avLst/>
          </a:prstGeom>
          <a:solidFill>
            <a:srgbClr val="F7C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1E74AB5F-F70D-49C8-BF54-3E1B3B51E264}"/>
              </a:ext>
            </a:extLst>
          </p:cNvPr>
          <p:cNvSpPr/>
          <p:nvPr/>
        </p:nvSpPr>
        <p:spPr>
          <a:xfrm>
            <a:off x="0" y="3159992"/>
            <a:ext cx="6557727" cy="1485796"/>
          </a:xfrm>
          <a:prstGeom prst="rect">
            <a:avLst/>
          </a:prstGeom>
          <a:solidFill>
            <a:srgbClr val="1B1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955168C6-C980-46D9-A8AC-F1B07A4113C6}"/>
              </a:ext>
            </a:extLst>
          </p:cNvPr>
          <p:cNvSpPr/>
          <p:nvPr/>
        </p:nvSpPr>
        <p:spPr>
          <a:xfrm>
            <a:off x="0" y="1706408"/>
            <a:ext cx="6557727" cy="1485796"/>
          </a:xfrm>
          <a:prstGeom prst="rect">
            <a:avLst/>
          </a:prstGeom>
          <a:solidFill>
            <a:srgbClr val="F7C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B0E35C50-314C-4E2E-8993-15DE82C822D8}"/>
              </a:ext>
            </a:extLst>
          </p:cNvPr>
          <p:cNvSpPr/>
          <p:nvPr/>
        </p:nvSpPr>
        <p:spPr>
          <a:xfrm>
            <a:off x="0" y="770469"/>
            <a:ext cx="12192000" cy="93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6" name="Imagen 75">
            <a:extLst>
              <a:ext uri="{FF2B5EF4-FFF2-40B4-BE49-F238E27FC236}">
                <a16:creationId xmlns:a16="http://schemas.microsoft.com/office/drawing/2014/main" id="{EB083346-205D-429C-9B5F-4824E873E3F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7"/>
          <a:stretch/>
        </p:blipFill>
        <p:spPr>
          <a:xfrm>
            <a:off x="-73556" y="853845"/>
            <a:ext cx="4427851" cy="861391"/>
          </a:xfrm>
          <a:prstGeom prst="rect">
            <a:avLst/>
          </a:prstGeom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D8A93419-1F67-40CE-B0A6-419153BA4291}"/>
              </a:ext>
            </a:extLst>
          </p:cNvPr>
          <p:cNvSpPr/>
          <p:nvPr/>
        </p:nvSpPr>
        <p:spPr>
          <a:xfrm>
            <a:off x="0" y="0"/>
            <a:ext cx="12192000" cy="786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E14AB364-7C3A-47D7-B9C8-6D7EFC471A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46" y="3764328"/>
            <a:ext cx="3014754" cy="2182108"/>
          </a:xfrm>
          <a:prstGeom prst="rect">
            <a:avLst/>
          </a:prstGeom>
        </p:spPr>
      </p:pic>
      <p:sp>
        <p:nvSpPr>
          <p:cNvPr id="79" name="Título 1">
            <a:extLst>
              <a:ext uri="{FF2B5EF4-FFF2-40B4-BE49-F238E27FC236}">
                <a16:creationId xmlns:a16="http://schemas.microsoft.com/office/drawing/2014/main" id="{54595E4B-74BF-4152-9A7B-7949F82C8117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Fibra óptica</a:t>
            </a:r>
          </a:p>
        </p:txBody>
      </p: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CF3917CC-D9E7-427F-9C63-F86ED307B9A3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273280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379C2C05-B317-422A-AB52-89C1518C7400}"/>
              </a:ext>
            </a:extLst>
          </p:cNvPr>
          <p:cNvSpPr/>
          <p:nvPr/>
        </p:nvSpPr>
        <p:spPr>
          <a:xfrm>
            <a:off x="0" y="3386423"/>
            <a:ext cx="6522405" cy="10868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s-MX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También dispone de una gama de cables y accesorios destinados a entornos de FTTH (Fibra hasta el hogar), con el fin de ayudar al instalador en la elección del producto más adecuado para cada aplicación.</a:t>
            </a:r>
            <a:endParaRPr lang="es-CO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650F74E2-7C26-4551-8A6F-3BB39541C50B}"/>
              </a:ext>
            </a:extLst>
          </p:cNvPr>
          <p:cNvSpPr/>
          <p:nvPr/>
        </p:nvSpPr>
        <p:spPr>
          <a:xfrm>
            <a:off x="22702" y="1805963"/>
            <a:ext cx="6477000" cy="13025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s-E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OPTRAL</a:t>
            </a:r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dispone de una amplia gama de cables de fibra óptica que cubren todas las necesidades y aplicaciones posibles en cableados de planta interior y exterior, incluyendo soluciones para entornos agresivos: minería, </a:t>
            </a:r>
            <a:r>
              <a:rPr lang="es-E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oil</a:t>
            </a:r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&amp; gas, militar, etc.</a:t>
            </a:r>
            <a:endParaRPr lang="es-CO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0" name="Picture 10" descr="Resultado de imagen para optical fiber png">
            <a:extLst>
              <a:ext uri="{FF2B5EF4-FFF2-40B4-BE49-F238E27FC236}">
                <a16:creationId xmlns:a16="http://schemas.microsoft.com/office/drawing/2014/main" id="{23CA900E-EE03-47CD-81B8-075EB0C5E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2"/>
          <a:stretch/>
        </p:blipFill>
        <p:spPr bwMode="auto">
          <a:xfrm rot="16200000">
            <a:off x="9423794" y="77745"/>
            <a:ext cx="2848088" cy="269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Gráfico 91">
            <a:extLst>
              <a:ext uri="{FF2B5EF4-FFF2-40B4-BE49-F238E27FC236}">
                <a16:creationId xmlns:a16="http://schemas.microsoft.com/office/drawing/2014/main" id="{0B595F57-01A8-424A-AD9C-1C600B0F1FC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073440" y="3203020"/>
            <a:ext cx="3883290" cy="2518891"/>
          </a:xfrm>
          <a:prstGeom prst="rect">
            <a:avLst/>
          </a:prstGeom>
        </p:spPr>
      </p:pic>
      <p:pic>
        <p:nvPicPr>
          <p:cNvPr id="106" name="Gráfico 105">
            <a:extLst>
              <a:ext uri="{FF2B5EF4-FFF2-40B4-BE49-F238E27FC236}">
                <a16:creationId xmlns:a16="http://schemas.microsoft.com/office/drawing/2014/main" id="{7CB04930-65E1-4F11-A658-18690C6D5C6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754812" y="2176063"/>
            <a:ext cx="3136953" cy="2029107"/>
          </a:xfrm>
          <a:prstGeom prst="rect">
            <a:avLst/>
          </a:prstGeom>
        </p:spPr>
      </p:pic>
      <p:pic>
        <p:nvPicPr>
          <p:cNvPr id="107" name="Imagen 10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99995A0-5F21-4255-A4C6-F05463CD549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2877064" y="294364"/>
            <a:ext cx="357112" cy="356339"/>
          </a:xfrm>
          <a:prstGeom prst="rect">
            <a:avLst/>
          </a:prstGeom>
        </p:spPr>
      </p:pic>
      <p:pic>
        <p:nvPicPr>
          <p:cNvPr id="110" name="Imagen 10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A3CF0F-4E2A-48C6-8C72-E26C023B81F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279633" y="294364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accel="50000" decel="5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accel="50000" decel="5000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9" grpId="0"/>
      <p:bldP spid="82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Rectángulo 71">
            <a:extLst>
              <a:ext uri="{FF2B5EF4-FFF2-40B4-BE49-F238E27FC236}">
                <a16:creationId xmlns:a16="http://schemas.microsoft.com/office/drawing/2014/main" id="{066C00D3-E443-420A-B507-78ED98D1650E}"/>
              </a:ext>
            </a:extLst>
          </p:cNvPr>
          <p:cNvSpPr/>
          <p:nvPr/>
        </p:nvSpPr>
        <p:spPr>
          <a:xfrm>
            <a:off x="0" y="2806746"/>
            <a:ext cx="12192000" cy="1586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572CBEED-EF65-4D06-AC3B-B2DDC20449DF}"/>
              </a:ext>
            </a:extLst>
          </p:cNvPr>
          <p:cNvSpPr/>
          <p:nvPr/>
        </p:nvSpPr>
        <p:spPr>
          <a:xfrm>
            <a:off x="36698" y="3403282"/>
            <a:ext cx="9092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600" b="1" dirty="0" err="1">
                <a:solidFill>
                  <a:srgbClr val="F35B3A"/>
                </a:solidFill>
                <a:latin typeface="Century Gothic" panose="020B0502020202020204" pitchFamily="34" charset="0"/>
              </a:rPr>
              <a:t>N</a:t>
            </a:r>
            <a:r>
              <a:rPr lang="es-419" sz="1600" b="1" dirty="0" err="1">
                <a:latin typeface="Century Gothic" panose="020B0502020202020204" pitchFamily="34" charset="0"/>
              </a:rPr>
              <a:t>exans</a:t>
            </a:r>
            <a:r>
              <a:rPr lang="es-419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419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ofrece una extensa gama de cables y sistemas de cableado orientados a aumentar la productividad industrial, mejorar el rendimiento del negocio, mejorar la seguridad, enriquecer la calidad de vida y asegurar la confiabilidad de la red a largo plazo.</a:t>
            </a:r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BDA10754-2177-444B-8F4B-E3DC5843E0E6}"/>
              </a:ext>
            </a:extLst>
          </p:cNvPr>
          <p:cNvSpPr/>
          <p:nvPr/>
        </p:nvSpPr>
        <p:spPr>
          <a:xfrm>
            <a:off x="0" y="1683931"/>
            <a:ext cx="12192000" cy="1586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6DAFFBF-4F3E-4FFE-97AC-11AF97D2B379}"/>
              </a:ext>
            </a:extLst>
          </p:cNvPr>
          <p:cNvSpPr txBox="1"/>
          <p:nvPr/>
        </p:nvSpPr>
        <p:spPr>
          <a:xfrm>
            <a:off x="36698" y="2338480"/>
            <a:ext cx="909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Cableado diseñado para soportar las condiciones específicas tanto de instalación como de operación en distribución de energía eléctrica, para que ésta se realice de forma segura y confiable.</a:t>
            </a:r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802BBB1B-E35A-44A9-B5C9-E2919A1CD666}"/>
              </a:ext>
            </a:extLst>
          </p:cNvPr>
          <p:cNvSpPr/>
          <p:nvPr/>
        </p:nvSpPr>
        <p:spPr>
          <a:xfrm>
            <a:off x="0" y="770469"/>
            <a:ext cx="12192000" cy="99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6038C58D-2F76-49C3-8BE2-99DA342D9E39}"/>
              </a:ext>
            </a:extLst>
          </p:cNvPr>
          <p:cNvSpPr/>
          <p:nvPr/>
        </p:nvSpPr>
        <p:spPr>
          <a:xfrm>
            <a:off x="3283692" y="1256177"/>
            <a:ext cx="3265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a </a:t>
            </a:r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ejor </a:t>
            </a:r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lternativa </a:t>
            </a:r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el </a:t>
            </a:r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ector 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6292EB03-6311-4412-AB6B-595AF68E9606}"/>
              </a:ext>
            </a:extLst>
          </p:cNvPr>
          <p:cNvSpPr txBox="1"/>
          <p:nvPr/>
        </p:nvSpPr>
        <p:spPr>
          <a:xfrm>
            <a:off x="3283693" y="1493420"/>
            <a:ext cx="4500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léctrico y </a:t>
            </a:r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nergía </a:t>
            </a:r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e </a:t>
            </a:r>
            <a:r>
              <a:rPr lang="es-ES" sz="1600" dirty="0">
                <a:solidFill>
                  <a:srgbClr val="F35B3A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es-E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olombia</a:t>
            </a:r>
            <a:endParaRPr lang="es-CO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0C79595D-A4FB-4B45-ACE5-017C43A679A8}"/>
              </a:ext>
            </a:extLst>
          </p:cNvPr>
          <p:cNvSpPr/>
          <p:nvPr/>
        </p:nvSpPr>
        <p:spPr>
          <a:xfrm>
            <a:off x="0" y="825160"/>
            <a:ext cx="3325670" cy="1006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673B8C82-50FE-4D9D-84B0-3537CB721AF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" y="829735"/>
            <a:ext cx="3238603" cy="931098"/>
          </a:xfrm>
          <a:prstGeom prst="rect">
            <a:avLst/>
          </a:prstGeom>
        </p:spPr>
      </p:pic>
      <p:sp>
        <p:nvSpPr>
          <p:cNvPr id="82" name="Rectángulo 81">
            <a:extLst>
              <a:ext uri="{FF2B5EF4-FFF2-40B4-BE49-F238E27FC236}">
                <a16:creationId xmlns:a16="http://schemas.microsoft.com/office/drawing/2014/main" id="{0A7660EB-DBD6-4C0D-904D-5529427B6FEF}"/>
              </a:ext>
            </a:extLst>
          </p:cNvPr>
          <p:cNvSpPr/>
          <p:nvPr/>
        </p:nvSpPr>
        <p:spPr>
          <a:xfrm>
            <a:off x="0" y="0"/>
            <a:ext cx="12192000" cy="786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7" name="Título 1">
            <a:extLst>
              <a:ext uri="{FF2B5EF4-FFF2-40B4-BE49-F238E27FC236}">
                <a16:creationId xmlns:a16="http://schemas.microsoft.com/office/drawing/2014/main" id="{82204CB6-375D-4CA2-A6E5-708167132A9B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419" sz="3600" dirty="0">
                <a:latin typeface="Century Gothic" panose="020B0502020202020204" pitchFamily="34" charset="0"/>
              </a:rPr>
              <a:t>Cableado eléctrico</a:t>
            </a:r>
            <a:endParaRPr lang="es-CO" sz="3600" dirty="0">
              <a:latin typeface="Century Gothic" panose="020B0502020202020204" pitchFamily="34" charset="0"/>
            </a:endParaRP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C1EFC701-24A2-4A50-B973-EB2C8E209A52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45033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2" descr="https://www.nexans.co/Colombia/2010/CU_7_HILOS_1.jpg">
            <a:extLst>
              <a:ext uri="{FF2B5EF4-FFF2-40B4-BE49-F238E27FC236}">
                <a16:creationId xmlns:a16="http://schemas.microsoft.com/office/drawing/2014/main" id="{B1C8669F-70BE-43AD-9EA7-DDA69734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3" y="4695451"/>
            <a:ext cx="35294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https://www.nexans.co/Colombia/2010/ALAMBRE_CCA_90_grados_1.jpg">
            <a:extLst>
              <a:ext uri="{FF2B5EF4-FFF2-40B4-BE49-F238E27FC236}">
                <a16:creationId xmlns:a16="http://schemas.microsoft.com/office/drawing/2014/main" id="{18EE1F31-3337-4595-BAC1-B9C2E5A9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90" y="4733551"/>
            <a:ext cx="30187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https://www.nexans.co/Colombia/2010/ALAMBRE_Cu_THHN_3.jpg">
            <a:extLst>
              <a:ext uri="{FF2B5EF4-FFF2-40B4-BE49-F238E27FC236}">
                <a16:creationId xmlns:a16="http://schemas.microsoft.com/office/drawing/2014/main" id="{5C170C97-680E-41E5-A8E4-71120144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70" y="4736726"/>
            <a:ext cx="3818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https://www.nexans.co/Colombia/2010/MONOCONDUCTOR_THHN_CU_19_ALAMBRES_Portada.jpg">
            <a:extLst>
              <a:ext uri="{FF2B5EF4-FFF2-40B4-BE49-F238E27FC236}">
                <a16:creationId xmlns:a16="http://schemas.microsoft.com/office/drawing/2014/main" id="{85DDB22C-106B-40E5-A532-72B2553E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69" y="4746251"/>
            <a:ext cx="41863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0" descr="https://www.nexans.co/Colombia/2017/MULTICONDUCTOR%204%20FASES%20PVC-NYLON%20PVC-VERT_1.png">
            <a:extLst>
              <a:ext uri="{FF2B5EF4-FFF2-40B4-BE49-F238E27FC236}">
                <a16:creationId xmlns:a16="http://schemas.microsoft.com/office/drawing/2014/main" id="{E01CE652-C3A0-4212-88C8-60BAB8918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12" y="4724026"/>
            <a:ext cx="46557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8" descr="https://www.nexans.co/Colombia/2017/THW%20ALUMINIO%20SERIE%208000.png">
            <a:extLst>
              <a:ext uri="{FF2B5EF4-FFF2-40B4-BE49-F238E27FC236}">
                <a16:creationId xmlns:a16="http://schemas.microsoft.com/office/drawing/2014/main" id="{A5853604-97A0-4363-AC38-2FFB18D54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2" t="15822" r="2552" b="14810"/>
          <a:stretch/>
        </p:blipFill>
        <p:spPr bwMode="auto">
          <a:xfrm rot="5400000">
            <a:off x="6287875" y="5020418"/>
            <a:ext cx="1080000" cy="4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354BBC39-3E95-40B4-9F4E-F7EA10DF7D3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084899" y="4714501"/>
            <a:ext cx="418478" cy="1080000"/>
          </a:xfrm>
          <a:prstGeom prst="rect">
            <a:avLst/>
          </a:prstGeom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A47B58A1-4D17-4D77-8E8B-3513FA11BF3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29055" y="4704976"/>
            <a:ext cx="389190" cy="1080000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71FBF37F-9A2E-448A-8C7C-36ED5B0513F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862406" y="4704976"/>
            <a:ext cx="389238" cy="1080000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96C6BB7E-9D10-4A79-B286-CBB79F6BA80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880788" y="4774826"/>
            <a:ext cx="552076" cy="1080000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0E1BE628-6B4B-461C-AA42-8EE5F479781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810275" y="4708151"/>
            <a:ext cx="431506" cy="1080000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A8D4171B-6F98-4428-B7C0-A88C458EF22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52995" y="4689101"/>
            <a:ext cx="432000" cy="1080000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04960679-074A-481D-B944-81BF86178892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l="38080" t="14226" r="1527" b="13941"/>
          <a:stretch/>
        </p:blipFill>
        <p:spPr>
          <a:xfrm rot="5400000">
            <a:off x="2194569" y="5015411"/>
            <a:ext cx="1080000" cy="427381"/>
          </a:xfrm>
          <a:prstGeom prst="rect">
            <a:avLst/>
          </a:prstGeom>
        </p:spPr>
      </p:pic>
      <p:pic>
        <p:nvPicPr>
          <p:cNvPr id="139" name="Imagen 138">
            <a:extLst>
              <a:ext uri="{FF2B5EF4-FFF2-40B4-BE49-F238E27FC236}">
                <a16:creationId xmlns:a16="http://schemas.microsoft.com/office/drawing/2014/main" id="{95CBB6B7-BE48-4420-8C9D-B23939446A3B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31213" t="14496" r="5835" b="20819"/>
          <a:stretch/>
        </p:blipFill>
        <p:spPr>
          <a:xfrm rot="5400000">
            <a:off x="11040261" y="5050844"/>
            <a:ext cx="1080000" cy="369214"/>
          </a:xfrm>
          <a:prstGeom prst="rect">
            <a:avLst/>
          </a:prstGeom>
        </p:spPr>
      </p:pic>
      <p:pic>
        <p:nvPicPr>
          <p:cNvPr id="140" name="Picture 22" descr="https://www.nexans.co/Colombia/2011/jpghoy_esp_1.jpg">
            <a:extLst>
              <a:ext uri="{FF2B5EF4-FFF2-40B4-BE49-F238E27FC236}">
                <a16:creationId xmlns:a16="http://schemas.microsoft.com/office/drawing/2014/main" id="{C11AD281-90B4-4C3E-9880-FF8430078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t="15886" r="2484" b="14828"/>
          <a:stretch/>
        </p:blipFill>
        <p:spPr bwMode="auto">
          <a:xfrm rot="5400000">
            <a:off x="724073" y="5028995"/>
            <a:ext cx="1080000" cy="4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" descr="https://www.nexans.co/Colombia/2016/EASYFIL-2_3.png">
            <a:extLst>
              <a:ext uri="{FF2B5EF4-FFF2-40B4-BE49-F238E27FC236}">
                <a16:creationId xmlns:a16="http://schemas.microsoft.com/office/drawing/2014/main" id="{53E114FE-8E94-4359-B3C4-A964EC9FD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6407" b="98468" l="52500" r="99457">
                        <a14:foregroundMark x1="89620" y1="22563" x2="81087" y2="20752"/>
                        <a14:foregroundMark x1="81087" y1="20752" x2="67228" y2="27159"/>
                        <a14:foregroundMark x1="67228" y1="27159" x2="58587" y2="42340"/>
                        <a14:foregroundMark x1="58587" y1="42340" x2="57500" y2="61560"/>
                        <a14:foregroundMark x1="57500" y1="61560" x2="58587" y2="85515"/>
                        <a14:foregroundMark x1="58587" y1="85515" x2="65109" y2="89136"/>
                        <a14:foregroundMark x1="65109" y1="89136" x2="64674" y2="70613"/>
                        <a14:foregroundMark x1="64674" y1="70613" x2="61630" y2="57939"/>
                        <a14:foregroundMark x1="61630" y1="57939" x2="56685" y2="66156"/>
                        <a14:foregroundMark x1="56685" y1="66156" x2="55543" y2="31755"/>
                        <a14:foregroundMark x1="55543" y1="31755" x2="56793" y2="64206"/>
                        <a14:foregroundMark x1="56793" y1="64206" x2="56793" y2="33148"/>
                        <a14:foregroundMark x1="56793" y1="33148" x2="56793" y2="55432"/>
                        <a14:foregroundMark x1="56793" y1="55432" x2="56793" y2="18106"/>
                        <a14:foregroundMark x1="56793" y1="18106" x2="96359" y2="10306"/>
                        <a14:foregroundMark x1="96359" y1="10306" x2="80054" y2="41643"/>
                        <a14:foregroundMark x1="80054" y1="41643" x2="72663" y2="42758"/>
                        <a14:foregroundMark x1="72663" y1="42758" x2="68370" y2="57939"/>
                        <a14:foregroundMark x1="68370" y1="57939" x2="65272" y2="91504"/>
                        <a14:foregroundMark x1="65272" y1="91504" x2="62228" y2="48050"/>
                        <a14:foregroundMark x1="62228" y1="48050" x2="57446" y2="36630"/>
                        <a14:foregroundMark x1="57446" y1="36630" x2="51793" y2="35097"/>
                        <a14:foregroundMark x1="51793" y1="35097" x2="57174" y2="41365"/>
                        <a14:foregroundMark x1="57174" y1="41365" x2="58641" y2="25905"/>
                        <a14:foregroundMark x1="58641" y1="25905" x2="55870" y2="31198"/>
                        <a14:foregroundMark x1="52880" y1="33983" x2="52554" y2="29248"/>
                        <a14:foregroundMark x1="64185" y1="94290" x2="66630" y2="98607"/>
                        <a14:foregroundMark x1="61250" y1="37883" x2="66739" y2="48189"/>
                        <a14:foregroundMark x1="66739" y1="48189" x2="63043" y2="36212"/>
                        <a14:foregroundMark x1="63043" y1="36212" x2="66630" y2="49721"/>
                        <a14:foregroundMark x1="66630" y1="49721" x2="69402" y2="44986"/>
                        <a14:foregroundMark x1="93696" y1="9749" x2="99457" y2="6407"/>
                        <a14:foregroundMark x1="99457" y1="6407" x2="94620" y2="13092"/>
                        <a14:backgroundMark x1="87174" y1="82869" x2="89946" y2="86212"/>
                        <a14:backgroundMark x1="87391" y1="81476" x2="87174" y2="82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2" t="3626" r="5322"/>
          <a:stretch/>
        </p:blipFill>
        <p:spPr bwMode="auto">
          <a:xfrm>
            <a:off x="8675585" y="726865"/>
            <a:ext cx="3516416" cy="303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Imagen 1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593EB55-D95E-45C2-810E-727965A5965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flipH="1">
            <a:off x="4629664" y="294364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7" grpId="0"/>
      <p:bldP spid="78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pic>
        <p:nvPicPr>
          <p:cNvPr id="72" name="Imagen 71">
            <a:extLst>
              <a:ext uri="{FF2B5EF4-FFF2-40B4-BE49-F238E27FC236}">
                <a16:creationId xmlns:a16="http://schemas.microsoft.com/office/drawing/2014/main" id="{0E1643FD-9A58-4F7A-8A50-7F4BE0A633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2"/>
          <a:stretch/>
        </p:blipFill>
        <p:spPr>
          <a:xfrm>
            <a:off x="0" y="1951212"/>
            <a:ext cx="7147018" cy="4005692"/>
          </a:xfrm>
          <a:prstGeom prst="rect">
            <a:avLst/>
          </a:prstGeom>
        </p:spPr>
      </p:pic>
      <p:sp>
        <p:nvSpPr>
          <p:cNvPr id="73" name="Rectángulo 72">
            <a:extLst>
              <a:ext uri="{FF2B5EF4-FFF2-40B4-BE49-F238E27FC236}">
                <a16:creationId xmlns:a16="http://schemas.microsoft.com/office/drawing/2014/main" id="{F7BEDD35-9AF9-4DAB-94F0-BB7A0368B083}"/>
              </a:ext>
            </a:extLst>
          </p:cNvPr>
          <p:cNvSpPr/>
          <p:nvPr/>
        </p:nvSpPr>
        <p:spPr>
          <a:xfrm>
            <a:off x="0" y="1456365"/>
            <a:ext cx="7238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Línea en Sistemas de </a:t>
            </a:r>
            <a:r>
              <a:rPr lang="es-ES" sz="1100" dirty="0">
                <a:solidFill>
                  <a:srgbClr val="EE0000"/>
                </a:solidFill>
                <a:latin typeface="Century Gothic" panose="020B0502020202020204" pitchFamily="34" charset="0"/>
              </a:rPr>
              <a:t>Bandejas</a:t>
            </a:r>
            <a:r>
              <a:rPr lang="es-E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s-ES" sz="1100" dirty="0">
                <a:solidFill>
                  <a:srgbClr val="EE0000"/>
                </a:solidFill>
                <a:latin typeface="Century Gothic" panose="020B0502020202020204" pitchFamily="34" charset="0"/>
              </a:rPr>
              <a:t>Tubos</a:t>
            </a:r>
            <a:r>
              <a:rPr lang="es-E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que hacen mejor la instalación de tus proyectos, diseñados bajo los estándares internacionales, cumpliendo todas las normas, reducimos costes, cumplimos con especificaciones del mercado y además contamos con asesorías y certificaciones que pueden hacer de tus proyectos la mejor solución.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0944EEF4-F0AA-4F55-B795-F227365692A9}"/>
              </a:ext>
            </a:extLst>
          </p:cNvPr>
          <p:cNvSpPr/>
          <p:nvPr/>
        </p:nvSpPr>
        <p:spPr>
          <a:xfrm>
            <a:off x="7892" y="-57213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Título 1">
            <a:extLst>
              <a:ext uri="{FF2B5EF4-FFF2-40B4-BE49-F238E27FC236}">
                <a16:creationId xmlns:a16="http://schemas.microsoft.com/office/drawing/2014/main" id="{6FC54F9E-F41D-45C3-A7CD-9157146C6A93}"/>
              </a:ext>
            </a:extLst>
          </p:cNvPr>
          <p:cNvSpPr txBox="1">
            <a:spLocks/>
          </p:cNvSpPr>
          <p:nvPr/>
        </p:nvSpPr>
        <p:spPr>
          <a:xfrm>
            <a:off x="0" y="809112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Bandejas </a:t>
            </a:r>
            <a:r>
              <a:rPr lang="es-CO" sz="3600" dirty="0" err="1">
                <a:latin typeface="Century Gothic" panose="020B0502020202020204" pitchFamily="34" charset="0"/>
              </a:rPr>
              <a:t>portacables</a:t>
            </a:r>
            <a:endParaRPr lang="es-CO" sz="3600" dirty="0">
              <a:latin typeface="Century Gothic" panose="020B0502020202020204" pitchFamily="34" charset="0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1D504C02-DF63-4673-8333-D2F185772CD5}"/>
              </a:ext>
            </a:extLst>
          </p:cNvPr>
          <p:cNvSpPr txBox="1"/>
          <p:nvPr/>
        </p:nvSpPr>
        <p:spPr>
          <a:xfrm>
            <a:off x="9105366" y="1674213"/>
            <a:ext cx="103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latin typeface="Montserrat" panose="00000500000000000000" pitchFamily="2" charset="0"/>
              </a:rPr>
              <a:t>&gt; 1000 h</a:t>
            </a:r>
            <a:endParaRPr lang="es-CO" sz="1200" dirty="0">
              <a:latin typeface="Montserrat" panose="00000500000000000000" pitchFamily="2" charset="0"/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62A00F37-7C8E-477E-8799-441EF12B154C}"/>
              </a:ext>
            </a:extLst>
          </p:cNvPr>
          <p:cNvSpPr/>
          <p:nvPr/>
        </p:nvSpPr>
        <p:spPr>
          <a:xfrm>
            <a:off x="9846375" y="1430760"/>
            <a:ext cx="2157473" cy="520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33FCCA91-3125-422D-A545-EF5D9CE3859A}"/>
              </a:ext>
            </a:extLst>
          </p:cNvPr>
          <p:cNvSpPr/>
          <p:nvPr/>
        </p:nvSpPr>
        <p:spPr>
          <a:xfrm rot="16200000">
            <a:off x="11821138" y="4536336"/>
            <a:ext cx="295521" cy="360000"/>
          </a:xfrm>
          <a:prstGeom prst="roundRect">
            <a:avLst>
              <a:gd name="adj" fmla="val 50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CF8C4D50-86E1-4E9B-80A0-B7CC808ABDCF}"/>
              </a:ext>
            </a:extLst>
          </p:cNvPr>
          <p:cNvSpPr/>
          <p:nvPr/>
        </p:nvSpPr>
        <p:spPr>
          <a:xfrm rot="16200000">
            <a:off x="11695138" y="3949482"/>
            <a:ext cx="295521" cy="612000"/>
          </a:xfrm>
          <a:prstGeom prst="roundRect">
            <a:avLst>
              <a:gd name="adj" fmla="val 50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324CCBED-CDF3-4584-8BB4-011B441613A0}"/>
              </a:ext>
            </a:extLst>
          </p:cNvPr>
          <p:cNvSpPr/>
          <p:nvPr/>
        </p:nvSpPr>
        <p:spPr>
          <a:xfrm rot="16200000">
            <a:off x="11605138" y="3398628"/>
            <a:ext cx="295521" cy="792000"/>
          </a:xfrm>
          <a:prstGeom prst="roundRect">
            <a:avLst>
              <a:gd name="adj" fmla="val 50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E382DB28-C1B8-4C05-9E73-15196B2F59D1}"/>
              </a:ext>
            </a:extLst>
          </p:cNvPr>
          <p:cNvSpPr/>
          <p:nvPr/>
        </p:nvSpPr>
        <p:spPr>
          <a:xfrm rot="16200000">
            <a:off x="11515138" y="2847774"/>
            <a:ext cx="295521" cy="972000"/>
          </a:xfrm>
          <a:prstGeom prst="roundRect">
            <a:avLst>
              <a:gd name="adj" fmla="val 50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4951FF5E-9E7B-4099-814A-6D8F86794CDE}"/>
              </a:ext>
            </a:extLst>
          </p:cNvPr>
          <p:cNvSpPr/>
          <p:nvPr/>
        </p:nvSpPr>
        <p:spPr>
          <a:xfrm rot="16200000">
            <a:off x="11281138" y="2152920"/>
            <a:ext cx="295521" cy="1440000"/>
          </a:xfrm>
          <a:prstGeom prst="roundRect">
            <a:avLst>
              <a:gd name="adj" fmla="val 50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2530EDB-CC83-4186-A576-F72B1DCA212E}"/>
              </a:ext>
            </a:extLst>
          </p:cNvPr>
          <p:cNvSpPr/>
          <p:nvPr/>
        </p:nvSpPr>
        <p:spPr>
          <a:xfrm rot="16200000">
            <a:off x="11191138" y="1602066"/>
            <a:ext cx="295521" cy="1620000"/>
          </a:xfrm>
          <a:prstGeom prst="roundRect">
            <a:avLst>
              <a:gd name="adj" fmla="val 50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id="{FD5BF106-4C30-4442-9617-4F1D25FCC99C}"/>
              </a:ext>
            </a:extLst>
          </p:cNvPr>
          <p:cNvSpPr/>
          <p:nvPr/>
        </p:nvSpPr>
        <p:spPr>
          <a:xfrm rot="16200000">
            <a:off x="11101138" y="1051212"/>
            <a:ext cx="295521" cy="1800000"/>
          </a:xfrm>
          <a:prstGeom prst="roundRect">
            <a:avLst>
              <a:gd name="adj" fmla="val 50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C9FEF2CE-2CF3-433D-B53C-D2955AC228B3}"/>
              </a:ext>
            </a:extLst>
          </p:cNvPr>
          <p:cNvSpPr/>
          <p:nvPr/>
        </p:nvSpPr>
        <p:spPr>
          <a:xfrm rot="16200000">
            <a:off x="10490751" y="-20026"/>
            <a:ext cx="295521" cy="302077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C7687829-04F4-4814-8800-8C1780045D5B}"/>
              </a:ext>
            </a:extLst>
          </p:cNvPr>
          <p:cNvSpPr/>
          <p:nvPr/>
        </p:nvSpPr>
        <p:spPr>
          <a:xfrm rot="16200000">
            <a:off x="10147791" y="2923287"/>
            <a:ext cx="3900267" cy="18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76200" dir="10800000" sx="99000" sy="99000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AC47AB88-F72B-4F87-A0C3-5E20657BB7A5}"/>
              </a:ext>
            </a:extLst>
          </p:cNvPr>
          <p:cNvSpPr/>
          <p:nvPr/>
        </p:nvSpPr>
        <p:spPr>
          <a:xfrm rot="16200000">
            <a:off x="10145617" y="2921113"/>
            <a:ext cx="3900269" cy="1924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ADE76252-2F53-45FF-8E9C-380323A541C7}"/>
              </a:ext>
            </a:extLst>
          </p:cNvPr>
          <p:cNvSpPr/>
          <p:nvPr/>
        </p:nvSpPr>
        <p:spPr>
          <a:xfrm>
            <a:off x="11399999" y="825038"/>
            <a:ext cx="792001" cy="34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09E7DE72-0E9F-4C68-86A9-39BF5F3C27B2}"/>
              </a:ext>
            </a:extLst>
          </p:cNvPr>
          <p:cNvSpPr/>
          <p:nvPr/>
        </p:nvSpPr>
        <p:spPr>
          <a:xfrm>
            <a:off x="11399999" y="4940428"/>
            <a:ext cx="792001" cy="34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A28875EC-F8FC-4CB2-A3F5-B37C3AAFD418}"/>
              </a:ext>
            </a:extLst>
          </p:cNvPr>
          <p:cNvSpPr txBox="1"/>
          <p:nvPr/>
        </p:nvSpPr>
        <p:spPr>
          <a:xfrm>
            <a:off x="11571426" y="4640769"/>
            <a:ext cx="43242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419" sz="12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C1</a:t>
            </a:r>
            <a:endParaRPr lang="es-CO" sz="12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8CB09568-772D-47F3-A2BE-74AFC287D683}"/>
              </a:ext>
            </a:extLst>
          </p:cNvPr>
          <p:cNvSpPr txBox="1"/>
          <p:nvPr/>
        </p:nvSpPr>
        <p:spPr>
          <a:xfrm>
            <a:off x="11562418" y="4164691"/>
            <a:ext cx="43242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419" sz="12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C2</a:t>
            </a:r>
            <a:endParaRPr lang="es-CO" sz="12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833F5DB-B7E4-4D92-B0BD-DD7094B6CED3}"/>
              </a:ext>
            </a:extLst>
          </p:cNvPr>
          <p:cNvSpPr txBox="1"/>
          <p:nvPr/>
        </p:nvSpPr>
        <p:spPr>
          <a:xfrm>
            <a:off x="11562418" y="3703555"/>
            <a:ext cx="43242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419" sz="12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C3</a:t>
            </a:r>
            <a:endParaRPr lang="es-CO" sz="12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3F134BA4-EC47-4E00-BC06-FC3E1421659D}"/>
              </a:ext>
            </a:extLst>
          </p:cNvPr>
          <p:cNvSpPr txBox="1"/>
          <p:nvPr/>
        </p:nvSpPr>
        <p:spPr>
          <a:xfrm>
            <a:off x="11562418" y="3239333"/>
            <a:ext cx="43242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419" sz="12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C4</a:t>
            </a:r>
            <a:endParaRPr lang="es-CO" sz="12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7586D3AE-7C09-4475-B64A-9EF247F9414B}"/>
              </a:ext>
            </a:extLst>
          </p:cNvPr>
          <p:cNvSpPr txBox="1"/>
          <p:nvPr/>
        </p:nvSpPr>
        <p:spPr>
          <a:xfrm>
            <a:off x="11562418" y="2781847"/>
            <a:ext cx="43242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419" sz="12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C5</a:t>
            </a:r>
            <a:endParaRPr lang="es-CO" sz="12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1B33DB73-1940-452C-AA7C-4BFCD5025301}"/>
              </a:ext>
            </a:extLst>
          </p:cNvPr>
          <p:cNvSpPr txBox="1"/>
          <p:nvPr/>
        </p:nvSpPr>
        <p:spPr>
          <a:xfrm>
            <a:off x="11562418" y="2320993"/>
            <a:ext cx="43242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419" sz="12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C6</a:t>
            </a:r>
            <a:endParaRPr lang="es-CO" sz="12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9A07B288-BB8D-49EC-B5C3-0B840DFAEC24}"/>
              </a:ext>
            </a:extLst>
          </p:cNvPr>
          <p:cNvSpPr txBox="1"/>
          <p:nvPr/>
        </p:nvSpPr>
        <p:spPr>
          <a:xfrm>
            <a:off x="11562418" y="1860207"/>
            <a:ext cx="43242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419" sz="12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C7</a:t>
            </a:r>
            <a:endParaRPr lang="es-CO" sz="12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9" name="Elipse 138">
            <a:extLst>
              <a:ext uri="{FF2B5EF4-FFF2-40B4-BE49-F238E27FC236}">
                <a16:creationId xmlns:a16="http://schemas.microsoft.com/office/drawing/2014/main" id="{CA24DBFC-D191-4AE3-B958-B994B676629F}"/>
              </a:ext>
            </a:extLst>
          </p:cNvPr>
          <p:cNvSpPr/>
          <p:nvPr/>
        </p:nvSpPr>
        <p:spPr>
          <a:xfrm>
            <a:off x="9729537" y="1157311"/>
            <a:ext cx="666099" cy="6660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DC33BF1F-7286-415E-98F4-62D225AD5529}"/>
              </a:ext>
            </a:extLst>
          </p:cNvPr>
          <p:cNvSpPr txBox="1"/>
          <p:nvPr/>
        </p:nvSpPr>
        <p:spPr>
          <a:xfrm>
            <a:off x="9846375" y="1336471"/>
            <a:ext cx="432422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419" sz="2000" b="1" spc="100" dirty="0">
                <a:solidFill>
                  <a:schemeClr val="bg1"/>
                </a:solidFill>
                <a:latin typeface="Montserrat" panose="00000500000000000000" pitchFamily="2" charset="0"/>
              </a:rPr>
              <a:t>C8</a:t>
            </a:r>
            <a:endParaRPr lang="es-CO" sz="2000" b="1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249712A1-D091-48C9-B646-4F90F5FDE98E}"/>
              </a:ext>
            </a:extLst>
          </p:cNvPr>
          <p:cNvSpPr txBox="1"/>
          <p:nvPr/>
        </p:nvSpPr>
        <p:spPr>
          <a:xfrm>
            <a:off x="9846375" y="1631361"/>
            <a:ext cx="432422" cy="769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419" sz="500" spc="100" dirty="0">
                <a:solidFill>
                  <a:schemeClr val="bg1"/>
                </a:solidFill>
                <a:latin typeface="Montserrat" panose="00000500000000000000" pitchFamily="2" charset="0"/>
              </a:rPr>
              <a:t>IEC 61537</a:t>
            </a:r>
            <a:endParaRPr lang="es-CO" sz="500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10BAA417-8B7A-4AB2-8E88-52C88EEED006}"/>
              </a:ext>
            </a:extLst>
          </p:cNvPr>
          <p:cNvSpPr txBox="1"/>
          <p:nvPr/>
        </p:nvSpPr>
        <p:spPr>
          <a:xfrm>
            <a:off x="9846375" y="1250844"/>
            <a:ext cx="432422" cy="10772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419" sz="700" spc="100" dirty="0">
                <a:solidFill>
                  <a:schemeClr val="bg1"/>
                </a:solidFill>
                <a:latin typeface="Montserrat" panose="00000500000000000000" pitchFamily="2" charset="0"/>
              </a:rPr>
              <a:t>BLACK</a:t>
            </a:r>
            <a:endParaRPr lang="es-CO" sz="700" spc="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54D44055-2662-4B43-99A6-B7A625C4912A}"/>
              </a:ext>
            </a:extLst>
          </p:cNvPr>
          <p:cNvSpPr txBox="1"/>
          <p:nvPr/>
        </p:nvSpPr>
        <p:spPr>
          <a:xfrm rot="16200000">
            <a:off x="11706839" y="820098"/>
            <a:ext cx="39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0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7E82E580-3AC6-4300-9350-7F5CCD8B7BB5}"/>
              </a:ext>
            </a:extLst>
          </p:cNvPr>
          <p:cNvSpPr txBox="1"/>
          <p:nvPr/>
        </p:nvSpPr>
        <p:spPr>
          <a:xfrm rot="16200000">
            <a:off x="11169494" y="820098"/>
            <a:ext cx="39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190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C3190760-7529-422D-ABDE-E84704748E61}"/>
              </a:ext>
            </a:extLst>
          </p:cNvPr>
          <p:cNvSpPr txBox="1"/>
          <p:nvPr/>
        </p:nvSpPr>
        <p:spPr>
          <a:xfrm rot="16200000">
            <a:off x="10632150" y="820098"/>
            <a:ext cx="39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450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058207FA-C5E2-4814-A053-6F4231E07F51}"/>
              </a:ext>
            </a:extLst>
          </p:cNvPr>
          <p:cNvSpPr txBox="1"/>
          <p:nvPr/>
        </p:nvSpPr>
        <p:spPr>
          <a:xfrm rot="16200000">
            <a:off x="10094807" y="820098"/>
            <a:ext cx="39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660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53D62CB2-02A7-4EFF-BADE-48814E241A24}"/>
              </a:ext>
            </a:extLst>
          </p:cNvPr>
          <p:cNvSpPr txBox="1"/>
          <p:nvPr/>
        </p:nvSpPr>
        <p:spPr>
          <a:xfrm rot="16200000">
            <a:off x="9557463" y="820098"/>
            <a:ext cx="39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800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5532D7EF-E908-45E8-9ECB-6807BE179622}"/>
              </a:ext>
            </a:extLst>
          </p:cNvPr>
          <p:cNvSpPr txBox="1"/>
          <p:nvPr/>
        </p:nvSpPr>
        <p:spPr>
          <a:xfrm rot="16200000">
            <a:off x="9020119" y="820098"/>
            <a:ext cx="396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1000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9" name="Rectángulo 148">
            <a:extLst>
              <a:ext uri="{FF2B5EF4-FFF2-40B4-BE49-F238E27FC236}">
                <a16:creationId xmlns:a16="http://schemas.microsoft.com/office/drawing/2014/main" id="{083597D3-B418-47ED-BFDA-AB0763DCCA2A}"/>
              </a:ext>
            </a:extLst>
          </p:cNvPr>
          <p:cNvSpPr/>
          <p:nvPr/>
        </p:nvSpPr>
        <p:spPr>
          <a:xfrm>
            <a:off x="11096901" y="2413075"/>
            <a:ext cx="460854" cy="460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err="1">
                <a:solidFill>
                  <a:schemeClr val="tx1"/>
                </a:solidFill>
              </a:rPr>
              <a:t>GC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E280E2A7-E9C2-4DB7-B056-3C2DE5F97BEE}"/>
              </a:ext>
            </a:extLst>
          </p:cNvPr>
          <p:cNvSpPr txBox="1"/>
          <p:nvPr/>
        </p:nvSpPr>
        <p:spPr>
          <a:xfrm>
            <a:off x="9040096" y="4233966"/>
            <a:ext cx="2157473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419" sz="1100" b="1" i="1" spc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</a:rPr>
              <a:t>Haute </a:t>
            </a:r>
            <a:r>
              <a:rPr lang="es-419" sz="1100" b="1" i="1" spc="1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</a:rPr>
              <a:t>résistance</a:t>
            </a:r>
            <a:endParaRPr lang="es-CO" sz="1100" b="1" i="1" spc="100" dirty="0">
              <a:solidFill>
                <a:schemeClr val="accent1">
                  <a:lumMod val="60000"/>
                  <a:lumOff val="4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151" name="Rectángulo 150">
            <a:extLst>
              <a:ext uri="{FF2B5EF4-FFF2-40B4-BE49-F238E27FC236}">
                <a16:creationId xmlns:a16="http://schemas.microsoft.com/office/drawing/2014/main" id="{7A05170D-4AAF-4806-8B80-CB2478AB5755}"/>
              </a:ext>
            </a:extLst>
          </p:cNvPr>
          <p:cNvSpPr/>
          <p:nvPr/>
        </p:nvSpPr>
        <p:spPr>
          <a:xfrm>
            <a:off x="9338082" y="3421637"/>
            <a:ext cx="1582057" cy="79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EF82DE20-65E3-4F4B-920B-B99E5216D58C}"/>
              </a:ext>
            </a:extLst>
          </p:cNvPr>
          <p:cNvSpPr txBox="1"/>
          <p:nvPr/>
        </p:nvSpPr>
        <p:spPr>
          <a:xfrm>
            <a:off x="9040096" y="4010403"/>
            <a:ext cx="2157473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419" sz="1100" b="1" i="1" spc="100" dirty="0">
                <a:solidFill>
                  <a:schemeClr val="bg1">
                    <a:lumMod val="50000"/>
                  </a:schemeClr>
                </a:solidFill>
                <a:latin typeface="Caviar Dreams" panose="020B0402020204020504" pitchFamily="34" charset="0"/>
              </a:rPr>
              <a:t>High </a:t>
            </a:r>
            <a:r>
              <a:rPr lang="es-419" sz="1100" b="1" i="1" spc="100" dirty="0" err="1">
                <a:solidFill>
                  <a:schemeClr val="bg1">
                    <a:lumMod val="50000"/>
                  </a:schemeClr>
                </a:solidFill>
                <a:latin typeface="Caviar Dreams" panose="020B0402020204020504" pitchFamily="34" charset="0"/>
              </a:rPr>
              <a:t>Resistance</a:t>
            </a:r>
            <a:endParaRPr lang="es-CO" sz="1100" b="1" i="1" spc="100" dirty="0">
              <a:solidFill>
                <a:schemeClr val="bg1">
                  <a:lumMod val="50000"/>
                </a:schemeClr>
              </a:solidFill>
              <a:latin typeface="Caviar Dreams" panose="020B0402020204020504" pitchFamily="34" charset="0"/>
            </a:endParaRPr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7D16A893-211C-49BE-A379-E89F3906C248}"/>
              </a:ext>
            </a:extLst>
          </p:cNvPr>
          <p:cNvSpPr/>
          <p:nvPr/>
        </p:nvSpPr>
        <p:spPr>
          <a:xfrm>
            <a:off x="9338082" y="3291833"/>
            <a:ext cx="1582057" cy="664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55E22307-E927-477E-BB1B-61DF7ED2E8C3}"/>
              </a:ext>
            </a:extLst>
          </p:cNvPr>
          <p:cNvSpPr txBox="1"/>
          <p:nvPr/>
        </p:nvSpPr>
        <p:spPr>
          <a:xfrm>
            <a:off x="9040096" y="3786840"/>
            <a:ext cx="2157473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419" sz="1100" b="1" spc="100" dirty="0">
                <a:latin typeface="Caviar Dreams" panose="020B0402020204020504" pitchFamily="34" charset="0"/>
              </a:rPr>
              <a:t>Alta Resistencia</a:t>
            </a:r>
            <a:endParaRPr lang="es-CO" sz="1100" b="1" spc="100" dirty="0">
              <a:latin typeface="Caviar Dreams" panose="020B0402020204020504" pitchFamily="34" charset="0"/>
            </a:endParaRP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4F37242A-FEAB-4D02-BA73-936626A25C0D}"/>
              </a:ext>
            </a:extLst>
          </p:cNvPr>
          <p:cNvSpPr/>
          <p:nvPr/>
        </p:nvSpPr>
        <p:spPr>
          <a:xfrm>
            <a:off x="9338082" y="3089495"/>
            <a:ext cx="1582057" cy="664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56" name="Conector recto 155">
            <a:extLst>
              <a:ext uri="{FF2B5EF4-FFF2-40B4-BE49-F238E27FC236}">
                <a16:creationId xmlns:a16="http://schemas.microsoft.com/office/drawing/2014/main" id="{52F16F27-D95C-4003-8BEF-62BA5CB610F3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4966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Imagen 156">
            <a:extLst>
              <a:ext uri="{FF2B5EF4-FFF2-40B4-BE49-F238E27FC236}">
                <a16:creationId xmlns:a16="http://schemas.microsoft.com/office/drawing/2014/main" id="{B41F8E08-8068-448B-8C07-137877DF5A1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63"/>
          <a:stretch/>
        </p:blipFill>
        <p:spPr>
          <a:xfrm>
            <a:off x="4117020" y="5074139"/>
            <a:ext cx="606682" cy="752381"/>
          </a:xfrm>
          <a:prstGeom prst="rect">
            <a:avLst/>
          </a:prstGeom>
        </p:spPr>
      </p:pic>
      <p:pic>
        <p:nvPicPr>
          <p:cNvPr id="158" name="Imagen 157">
            <a:extLst>
              <a:ext uri="{FF2B5EF4-FFF2-40B4-BE49-F238E27FC236}">
                <a16:creationId xmlns:a16="http://schemas.microsoft.com/office/drawing/2014/main" id="{AD91E585-67ED-411D-BEB6-FA5B6D65CC1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r="82243"/>
          <a:stretch/>
        </p:blipFill>
        <p:spPr>
          <a:xfrm>
            <a:off x="4723702" y="5074139"/>
            <a:ext cx="335280" cy="752381"/>
          </a:xfrm>
          <a:prstGeom prst="rect">
            <a:avLst/>
          </a:prstGeom>
        </p:spPr>
      </p:pic>
      <p:pic>
        <p:nvPicPr>
          <p:cNvPr id="159" name="Imagen 158">
            <a:extLst>
              <a:ext uri="{FF2B5EF4-FFF2-40B4-BE49-F238E27FC236}">
                <a16:creationId xmlns:a16="http://schemas.microsoft.com/office/drawing/2014/main" id="{98A52F27-ED8A-48DB-A03D-B83A6C5F8D5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7" r="75923"/>
          <a:stretch/>
        </p:blipFill>
        <p:spPr>
          <a:xfrm>
            <a:off x="5058982" y="5074139"/>
            <a:ext cx="335280" cy="752381"/>
          </a:xfrm>
          <a:prstGeom prst="rect">
            <a:avLst/>
          </a:prstGeom>
        </p:spPr>
      </p:pic>
      <p:pic>
        <p:nvPicPr>
          <p:cNvPr id="160" name="Imagen 159">
            <a:extLst>
              <a:ext uri="{FF2B5EF4-FFF2-40B4-BE49-F238E27FC236}">
                <a16:creationId xmlns:a16="http://schemas.microsoft.com/office/drawing/2014/main" id="{DD87FDFA-C9AB-4D30-A905-1399627FB97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r="68023"/>
          <a:stretch/>
        </p:blipFill>
        <p:spPr>
          <a:xfrm>
            <a:off x="5394262" y="5074139"/>
            <a:ext cx="419100" cy="752381"/>
          </a:xfrm>
          <a:prstGeom prst="rect">
            <a:avLst/>
          </a:prstGeom>
        </p:spPr>
      </p:pic>
      <p:pic>
        <p:nvPicPr>
          <p:cNvPr id="161" name="Imagen 160">
            <a:extLst>
              <a:ext uri="{FF2B5EF4-FFF2-40B4-BE49-F238E27FC236}">
                <a16:creationId xmlns:a16="http://schemas.microsoft.com/office/drawing/2014/main" id="{DEA22CFE-9687-4FAC-B788-15F65C480BE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8" r="52939"/>
          <a:stretch/>
        </p:blipFill>
        <p:spPr>
          <a:xfrm>
            <a:off x="5813362" y="5074139"/>
            <a:ext cx="800100" cy="752381"/>
          </a:xfrm>
          <a:prstGeom prst="rect">
            <a:avLst/>
          </a:prstGeom>
        </p:spPr>
      </p:pic>
      <p:pic>
        <p:nvPicPr>
          <p:cNvPr id="162" name="Imagen 161">
            <a:extLst>
              <a:ext uri="{FF2B5EF4-FFF2-40B4-BE49-F238E27FC236}">
                <a16:creationId xmlns:a16="http://schemas.microsoft.com/office/drawing/2014/main" id="{3C5E5FBD-0B92-4EEC-BF79-1D2C7C593F3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0" r="43603"/>
          <a:stretch/>
        </p:blipFill>
        <p:spPr>
          <a:xfrm>
            <a:off x="6613462" y="5074139"/>
            <a:ext cx="495300" cy="752381"/>
          </a:xfrm>
          <a:prstGeom prst="rect">
            <a:avLst/>
          </a:prstGeom>
        </p:spPr>
      </p:pic>
      <p:pic>
        <p:nvPicPr>
          <p:cNvPr id="163" name="Imagen 162">
            <a:extLst>
              <a:ext uri="{FF2B5EF4-FFF2-40B4-BE49-F238E27FC236}">
                <a16:creationId xmlns:a16="http://schemas.microsoft.com/office/drawing/2014/main" id="{28364E0C-8193-4FF5-BF59-37AAF96DF57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7" r="26509"/>
          <a:stretch/>
        </p:blipFill>
        <p:spPr>
          <a:xfrm>
            <a:off x="7108762" y="5074139"/>
            <a:ext cx="906780" cy="752381"/>
          </a:xfrm>
          <a:prstGeom prst="rect">
            <a:avLst/>
          </a:prstGeom>
        </p:spPr>
      </p:pic>
      <p:pic>
        <p:nvPicPr>
          <p:cNvPr id="164" name="Imagen 163">
            <a:extLst>
              <a:ext uri="{FF2B5EF4-FFF2-40B4-BE49-F238E27FC236}">
                <a16:creationId xmlns:a16="http://schemas.microsoft.com/office/drawing/2014/main" id="{5DF29F43-48D8-4E62-BD83-BE767625648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1" r="15073"/>
          <a:stretch/>
        </p:blipFill>
        <p:spPr>
          <a:xfrm>
            <a:off x="8015542" y="5074138"/>
            <a:ext cx="606682" cy="752381"/>
          </a:xfrm>
          <a:prstGeom prst="rect">
            <a:avLst/>
          </a:prstGeom>
        </p:spPr>
      </p:pic>
      <p:pic>
        <p:nvPicPr>
          <p:cNvPr id="165" name="Imagen 164">
            <a:extLst>
              <a:ext uri="{FF2B5EF4-FFF2-40B4-BE49-F238E27FC236}">
                <a16:creationId xmlns:a16="http://schemas.microsoft.com/office/drawing/2014/main" id="{622022ED-B083-41A6-AF22-F066E78BDA4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8"/>
          <a:stretch/>
        </p:blipFill>
        <p:spPr>
          <a:xfrm>
            <a:off x="8618064" y="5074138"/>
            <a:ext cx="799558" cy="752381"/>
          </a:xfrm>
          <a:prstGeom prst="rect">
            <a:avLst/>
          </a:prstGeom>
        </p:spPr>
      </p:pic>
      <p:sp>
        <p:nvSpPr>
          <p:cNvPr id="167" name="Rectángulo 166">
            <a:extLst>
              <a:ext uri="{FF2B5EF4-FFF2-40B4-BE49-F238E27FC236}">
                <a16:creationId xmlns:a16="http://schemas.microsoft.com/office/drawing/2014/main" id="{C890582F-726F-42A6-8158-CB8F442940E9}"/>
              </a:ext>
            </a:extLst>
          </p:cNvPr>
          <p:cNvSpPr/>
          <p:nvPr/>
        </p:nvSpPr>
        <p:spPr>
          <a:xfrm>
            <a:off x="9417623" y="4932881"/>
            <a:ext cx="2774377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3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3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3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69" name="Imagen 1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9BBF95-6168-4D00-A04B-0B0C7AFD8B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17015" y="992646"/>
            <a:ext cx="357112" cy="356339"/>
          </a:xfrm>
          <a:prstGeom prst="rect">
            <a:avLst/>
          </a:prstGeom>
        </p:spPr>
      </p:pic>
      <p:sp>
        <p:nvSpPr>
          <p:cNvPr id="168" name="Rectángulo 167">
            <a:extLst>
              <a:ext uri="{FF2B5EF4-FFF2-40B4-BE49-F238E27FC236}">
                <a16:creationId xmlns:a16="http://schemas.microsoft.com/office/drawing/2014/main" id="{25D6159C-C41A-4530-B7EA-E5D3FCA8EDEB}"/>
              </a:ext>
            </a:extLst>
          </p:cNvPr>
          <p:cNvSpPr/>
          <p:nvPr/>
        </p:nvSpPr>
        <p:spPr>
          <a:xfrm>
            <a:off x="11249301" y="3342715"/>
            <a:ext cx="460854" cy="460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1"/>
                </a:solidFill>
              </a:rPr>
              <a:t>EZ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2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2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6" grpId="0"/>
      <p:bldP spid="78" grpId="0" animBg="1"/>
      <p:bldP spid="79" grpId="0" animBg="1"/>
      <p:bldP spid="80" grpId="0" animBg="1"/>
      <p:bldP spid="82" grpId="0" animBg="1"/>
      <p:bldP spid="87" grpId="0" animBg="1"/>
      <p:bldP spid="90" grpId="0" animBg="1"/>
      <p:bldP spid="92" grpId="0" animBg="1"/>
      <p:bldP spid="106" grpId="0" animBg="1"/>
      <p:bldP spid="107" grpId="0" animBg="1"/>
      <p:bldP spid="113" grpId="0"/>
      <p:bldP spid="115" grpId="0"/>
      <p:bldP spid="122" grpId="0"/>
      <p:bldP spid="124" grpId="0"/>
      <p:bldP spid="136" grpId="0"/>
      <p:bldP spid="137" grpId="0"/>
      <p:bldP spid="138" grpId="0"/>
      <p:bldP spid="139" grpId="0" animBg="1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 animBg="1"/>
      <p:bldP spid="150" grpId="0"/>
      <p:bldP spid="152" grpId="0"/>
      <p:bldP spid="154" grpId="0"/>
      <p:bldP spid="1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530AB91-3DF3-4F0B-B09C-045151D5D712}"/>
              </a:ext>
            </a:extLst>
          </p:cNvPr>
          <p:cNvSpPr txBox="1"/>
          <p:nvPr/>
        </p:nvSpPr>
        <p:spPr>
          <a:xfrm>
            <a:off x="3376601" y="1696245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Is on</a:t>
            </a:r>
            <a:endParaRPr lang="es-CO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E30FB005-4703-44EA-8C4C-C38C90F893D5}"/>
              </a:ext>
            </a:extLst>
          </p:cNvPr>
          <p:cNvSpPr/>
          <p:nvPr/>
        </p:nvSpPr>
        <p:spPr>
          <a:xfrm>
            <a:off x="1" y="1516156"/>
            <a:ext cx="3240522" cy="91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68C42348-4249-4C00-AD03-6EDA5FA84FB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0" y="1622432"/>
            <a:ext cx="2855908" cy="783217"/>
          </a:xfrm>
          <a:prstGeom prst="rect">
            <a:avLst/>
          </a:prstGeom>
        </p:spPr>
      </p:pic>
      <p:sp>
        <p:nvSpPr>
          <p:cNvPr id="75" name="Rectángulo 74">
            <a:extLst>
              <a:ext uri="{FF2B5EF4-FFF2-40B4-BE49-F238E27FC236}">
                <a16:creationId xmlns:a16="http://schemas.microsoft.com/office/drawing/2014/main" id="{7F665268-EAED-4D26-9C3B-CA11236C3896}"/>
              </a:ext>
            </a:extLst>
          </p:cNvPr>
          <p:cNvSpPr/>
          <p:nvPr/>
        </p:nvSpPr>
        <p:spPr>
          <a:xfrm>
            <a:off x="7892" y="-57213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Título 1">
            <a:extLst>
              <a:ext uri="{FF2B5EF4-FFF2-40B4-BE49-F238E27FC236}">
                <a16:creationId xmlns:a16="http://schemas.microsoft.com/office/drawing/2014/main" id="{EF5A18A1-BAD9-4C14-89E8-0F30F2F06CEE}"/>
              </a:ext>
            </a:extLst>
          </p:cNvPr>
          <p:cNvSpPr txBox="1">
            <a:spLocks/>
          </p:cNvSpPr>
          <p:nvPr/>
        </p:nvSpPr>
        <p:spPr>
          <a:xfrm>
            <a:off x="0" y="809112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Canalización plástica</a:t>
            </a:r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FB1E90C9-C6A3-423C-8809-2A1F08BFB6E1}"/>
              </a:ext>
            </a:extLst>
          </p:cNvPr>
          <p:cNvCxnSpPr>
            <a:cxnSpLocks/>
          </p:cNvCxnSpPr>
          <p:nvPr/>
        </p:nvCxnSpPr>
        <p:spPr>
          <a:xfrm>
            <a:off x="3240523" y="1674596"/>
            <a:ext cx="0" cy="64112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ECC79194-BE83-46B1-9BC6-4C031F1574D5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517052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Imagen relacionada">
            <a:extLst>
              <a:ext uri="{FF2B5EF4-FFF2-40B4-BE49-F238E27FC236}">
                <a16:creationId xmlns:a16="http://schemas.microsoft.com/office/drawing/2014/main" id="{339E4BCB-C4E8-46E1-A4F9-88745C3B8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t="16184" r="16715" b="18028"/>
          <a:stretch/>
        </p:blipFill>
        <p:spPr bwMode="auto">
          <a:xfrm>
            <a:off x="3318291" y="2125971"/>
            <a:ext cx="1058750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ángulo 79">
            <a:extLst>
              <a:ext uri="{FF2B5EF4-FFF2-40B4-BE49-F238E27FC236}">
                <a16:creationId xmlns:a16="http://schemas.microsoft.com/office/drawing/2014/main" id="{B3F89196-8F2A-41D5-B43F-564EDDF9F357}"/>
              </a:ext>
            </a:extLst>
          </p:cNvPr>
          <p:cNvSpPr/>
          <p:nvPr/>
        </p:nvSpPr>
        <p:spPr>
          <a:xfrm>
            <a:off x="119028" y="3013392"/>
            <a:ext cx="11953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Soluciones ideales para conducir cables eficientemente de forma segura.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Dexson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posee una completa gama de canaletas y accesorios que facilitan los tendidos de cableado en todos los ámbitos (instalación de alarmas, circuitos cerrados de televisión, grandes y pequeñas redes de datos, tableros de control, conducción de cables de fuerza, etc.)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40955E6F-160D-446D-9C2A-452AECA0F5DC}"/>
              </a:ext>
            </a:extLst>
          </p:cNvPr>
          <p:cNvSpPr/>
          <p:nvPr/>
        </p:nvSpPr>
        <p:spPr>
          <a:xfrm>
            <a:off x="10000334" y="435808"/>
            <a:ext cx="2191666" cy="2452498"/>
          </a:xfrm>
          <a:prstGeom prst="rect">
            <a:avLst/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08133676-7126-42F3-BF85-3C80BFF80294}"/>
              </a:ext>
            </a:extLst>
          </p:cNvPr>
          <p:cNvSpPr/>
          <p:nvPr/>
        </p:nvSpPr>
        <p:spPr>
          <a:xfrm>
            <a:off x="10000333" y="1017789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Cinta de alta adherencia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905040E7-676A-4925-A0A6-FC22A0E5B166}"/>
              </a:ext>
            </a:extLst>
          </p:cNvPr>
          <p:cNvSpPr/>
          <p:nvPr/>
        </p:nvSpPr>
        <p:spPr>
          <a:xfrm>
            <a:off x="10000333" y="2022945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Autoextinguible</a:t>
            </a:r>
            <a:endParaRPr lang="es-419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81404AE8-B8C9-4F12-BF2D-5F975706C544}"/>
              </a:ext>
            </a:extLst>
          </p:cNvPr>
          <p:cNvSpPr/>
          <p:nvPr/>
        </p:nvSpPr>
        <p:spPr>
          <a:xfrm>
            <a:off x="10000333" y="1269078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Material PVC</a:t>
            </a: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FCF6A290-081F-4F75-9097-9E08EB481789}"/>
              </a:ext>
            </a:extLst>
          </p:cNvPr>
          <p:cNvSpPr/>
          <p:nvPr/>
        </p:nvSpPr>
        <p:spPr>
          <a:xfrm>
            <a:off x="10000333" y="2274234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Garantía por 10 Años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7E3C9C72-0728-4CE6-AF11-7633F3B36239}"/>
              </a:ext>
            </a:extLst>
          </p:cNvPr>
          <p:cNvSpPr/>
          <p:nvPr/>
        </p:nvSpPr>
        <p:spPr>
          <a:xfrm>
            <a:off x="10000333" y="515211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Alta resistencia</a:t>
            </a:r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D6FE0BE0-E3A3-4E44-BA8C-31894446F0A7}"/>
              </a:ext>
            </a:extLst>
          </p:cNvPr>
          <p:cNvSpPr/>
          <p:nvPr/>
        </p:nvSpPr>
        <p:spPr>
          <a:xfrm>
            <a:off x="10000333" y="766500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Película de protección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5243AC64-7B97-436C-88E1-586FD2DE7382}"/>
              </a:ext>
            </a:extLst>
          </p:cNvPr>
          <p:cNvSpPr/>
          <p:nvPr/>
        </p:nvSpPr>
        <p:spPr>
          <a:xfrm>
            <a:off x="10000333" y="1771656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Cierre hermético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AA11749A-5320-4C68-88BC-87545F54FF12}"/>
              </a:ext>
            </a:extLst>
          </p:cNvPr>
          <p:cNvSpPr/>
          <p:nvPr/>
        </p:nvSpPr>
        <p:spPr>
          <a:xfrm>
            <a:off x="10000333" y="2525524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*Retenedor de cables</a:t>
            </a: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581A2DC8-E679-4582-BD25-A782C6C95283}"/>
              </a:ext>
            </a:extLst>
          </p:cNvPr>
          <p:cNvSpPr/>
          <p:nvPr/>
        </p:nvSpPr>
        <p:spPr>
          <a:xfrm>
            <a:off x="10000333" y="1520367"/>
            <a:ext cx="21600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419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Fácil instalación</a:t>
            </a:r>
            <a:endParaRPr lang="es-CO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FB9F9803-073F-4C85-B0C7-32B9D2D1582A}"/>
              </a:ext>
            </a:extLst>
          </p:cNvPr>
          <p:cNvCxnSpPr/>
          <p:nvPr/>
        </p:nvCxnSpPr>
        <p:spPr>
          <a:xfrm flipH="1">
            <a:off x="10082963" y="72819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117D46A5-095C-43C2-89F4-F3E49869A06D}"/>
              </a:ext>
            </a:extLst>
          </p:cNvPr>
          <p:cNvCxnSpPr/>
          <p:nvPr/>
        </p:nvCxnSpPr>
        <p:spPr>
          <a:xfrm flipH="1">
            <a:off x="10082963" y="97954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05523862-296E-431E-8D35-F8DB8643F51B}"/>
              </a:ext>
            </a:extLst>
          </p:cNvPr>
          <p:cNvCxnSpPr/>
          <p:nvPr/>
        </p:nvCxnSpPr>
        <p:spPr>
          <a:xfrm flipH="1">
            <a:off x="10082963" y="123089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9122A1E2-FC2A-4073-B00D-2101BA0BB339}"/>
              </a:ext>
            </a:extLst>
          </p:cNvPr>
          <p:cNvCxnSpPr/>
          <p:nvPr/>
        </p:nvCxnSpPr>
        <p:spPr>
          <a:xfrm flipH="1">
            <a:off x="10082963" y="148224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136">
            <a:extLst>
              <a:ext uri="{FF2B5EF4-FFF2-40B4-BE49-F238E27FC236}">
                <a16:creationId xmlns:a16="http://schemas.microsoft.com/office/drawing/2014/main" id="{D4FA8746-E374-4781-B80D-4DDDFF730546}"/>
              </a:ext>
            </a:extLst>
          </p:cNvPr>
          <p:cNvCxnSpPr/>
          <p:nvPr/>
        </p:nvCxnSpPr>
        <p:spPr>
          <a:xfrm flipH="1">
            <a:off x="10082963" y="173359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137">
            <a:extLst>
              <a:ext uri="{FF2B5EF4-FFF2-40B4-BE49-F238E27FC236}">
                <a16:creationId xmlns:a16="http://schemas.microsoft.com/office/drawing/2014/main" id="{00E92DAC-20EE-4CB0-B6FE-619E9CE1F070}"/>
              </a:ext>
            </a:extLst>
          </p:cNvPr>
          <p:cNvCxnSpPr/>
          <p:nvPr/>
        </p:nvCxnSpPr>
        <p:spPr>
          <a:xfrm flipH="1">
            <a:off x="10082963" y="198494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>
            <a:extLst>
              <a:ext uri="{FF2B5EF4-FFF2-40B4-BE49-F238E27FC236}">
                <a16:creationId xmlns:a16="http://schemas.microsoft.com/office/drawing/2014/main" id="{C98BDE73-7239-4EE5-8B39-10BE365149F4}"/>
              </a:ext>
            </a:extLst>
          </p:cNvPr>
          <p:cNvCxnSpPr/>
          <p:nvPr/>
        </p:nvCxnSpPr>
        <p:spPr>
          <a:xfrm flipH="1">
            <a:off x="10082963" y="223629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cto 139">
            <a:extLst>
              <a:ext uri="{FF2B5EF4-FFF2-40B4-BE49-F238E27FC236}">
                <a16:creationId xmlns:a16="http://schemas.microsoft.com/office/drawing/2014/main" id="{7DE0BCB8-6001-4B3C-A40F-288150BAFECA}"/>
              </a:ext>
            </a:extLst>
          </p:cNvPr>
          <p:cNvCxnSpPr/>
          <p:nvPr/>
        </p:nvCxnSpPr>
        <p:spPr>
          <a:xfrm flipH="1">
            <a:off x="10082963" y="2487646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cto 140">
            <a:extLst>
              <a:ext uri="{FF2B5EF4-FFF2-40B4-BE49-F238E27FC236}">
                <a16:creationId xmlns:a16="http://schemas.microsoft.com/office/drawing/2014/main" id="{ACCD881D-C68D-4BDF-BE12-A8F858B2813E}"/>
              </a:ext>
            </a:extLst>
          </p:cNvPr>
          <p:cNvCxnSpPr/>
          <p:nvPr/>
        </p:nvCxnSpPr>
        <p:spPr>
          <a:xfrm flipH="1">
            <a:off x="10082963" y="2738994"/>
            <a:ext cx="21014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Imagen 141">
            <a:extLst>
              <a:ext uri="{FF2B5EF4-FFF2-40B4-BE49-F238E27FC236}">
                <a16:creationId xmlns:a16="http://schemas.microsoft.com/office/drawing/2014/main" id="{6B918BF2-1581-4B55-BBD0-783171C7CA0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587" y="352238"/>
            <a:ext cx="3918208" cy="2512683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87988411-A068-4197-82A1-0F04468B76A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56" b="-6684"/>
          <a:stretch/>
        </p:blipFill>
        <p:spPr>
          <a:xfrm>
            <a:off x="6362700" y="4867858"/>
            <a:ext cx="919019" cy="91603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4" name="Imagen 143">
            <a:extLst>
              <a:ext uri="{FF2B5EF4-FFF2-40B4-BE49-F238E27FC236}">
                <a16:creationId xmlns:a16="http://schemas.microsoft.com/office/drawing/2014/main" id="{A62A3D74-B5A8-487C-B7C5-F076FBA816D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62" t="-17635" b="-33030"/>
          <a:stretch/>
        </p:blipFill>
        <p:spPr>
          <a:xfrm>
            <a:off x="10639621" y="4792199"/>
            <a:ext cx="1074935" cy="108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5" name="Imagen 144">
            <a:extLst>
              <a:ext uri="{FF2B5EF4-FFF2-40B4-BE49-F238E27FC236}">
                <a16:creationId xmlns:a16="http://schemas.microsoft.com/office/drawing/2014/main" id="{E0E7A444-D298-4756-9D4A-B921E313B65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78" r="3262"/>
          <a:stretch/>
        </p:blipFill>
        <p:spPr>
          <a:xfrm>
            <a:off x="4835030" y="4781375"/>
            <a:ext cx="1076730" cy="108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6" name="Imagen 145">
            <a:extLst>
              <a:ext uri="{FF2B5EF4-FFF2-40B4-BE49-F238E27FC236}">
                <a16:creationId xmlns:a16="http://schemas.microsoft.com/office/drawing/2014/main" id="{5436EB71-13DE-417A-ADE6-F5F96256384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37" b="-29172"/>
          <a:stretch/>
        </p:blipFill>
        <p:spPr>
          <a:xfrm>
            <a:off x="7725771" y="4817374"/>
            <a:ext cx="1076079" cy="108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7" name="Imagen 146">
            <a:extLst>
              <a:ext uri="{FF2B5EF4-FFF2-40B4-BE49-F238E27FC236}">
                <a16:creationId xmlns:a16="http://schemas.microsoft.com/office/drawing/2014/main" id="{C8964A88-C0F9-45CF-A0C8-C8E1C97044A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298"/>
          <a:stretch/>
        </p:blipFill>
        <p:spPr>
          <a:xfrm>
            <a:off x="9130259" y="4781375"/>
            <a:ext cx="983519" cy="98951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8" name="Imagen 147">
            <a:extLst>
              <a:ext uri="{FF2B5EF4-FFF2-40B4-BE49-F238E27FC236}">
                <a16:creationId xmlns:a16="http://schemas.microsoft.com/office/drawing/2014/main" id="{CA512339-213C-4621-9FA1-32DC50ADC621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86" r="10021" b="-14844"/>
          <a:stretch/>
        </p:blipFill>
        <p:spPr>
          <a:xfrm>
            <a:off x="3424352" y="4829115"/>
            <a:ext cx="1018627" cy="101499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9" name="Imagen 148">
            <a:extLst>
              <a:ext uri="{FF2B5EF4-FFF2-40B4-BE49-F238E27FC236}">
                <a16:creationId xmlns:a16="http://schemas.microsoft.com/office/drawing/2014/main" id="{FC212C86-456C-4997-8F8F-3C8F7902C3D5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0" b="3305"/>
          <a:stretch/>
        </p:blipFill>
        <p:spPr>
          <a:xfrm>
            <a:off x="443771" y="4870643"/>
            <a:ext cx="968546" cy="973462"/>
          </a:xfrm>
          <a:prstGeom prst="ellipse">
            <a:avLst/>
          </a:prstGeom>
          <a:ln w="190500" cap="rnd">
            <a:noFill/>
            <a:prstDash val="solid"/>
          </a:ln>
          <a:effectLst/>
        </p:spPr>
      </p:pic>
      <p:pic>
        <p:nvPicPr>
          <p:cNvPr id="150" name="Imagen 149">
            <a:extLst>
              <a:ext uri="{FF2B5EF4-FFF2-40B4-BE49-F238E27FC236}">
                <a16:creationId xmlns:a16="http://schemas.microsoft.com/office/drawing/2014/main" id="{7FC5C5B8-C2C4-450E-9183-0428E6D427BE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6"/>
          <a:stretch/>
        </p:blipFill>
        <p:spPr>
          <a:xfrm>
            <a:off x="1949899" y="4727375"/>
            <a:ext cx="1066160" cy="10565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1" name="Círculo: vacío 150">
            <a:extLst>
              <a:ext uri="{FF2B5EF4-FFF2-40B4-BE49-F238E27FC236}">
                <a16:creationId xmlns:a16="http://schemas.microsoft.com/office/drawing/2014/main" id="{6AAB2E05-07EC-4DE5-8B71-5542DFA2BB1F}"/>
              </a:ext>
            </a:extLst>
          </p:cNvPr>
          <p:cNvSpPr/>
          <p:nvPr/>
        </p:nvSpPr>
        <p:spPr>
          <a:xfrm>
            <a:off x="443771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2" name="Círculo: vacío 151">
            <a:extLst>
              <a:ext uri="{FF2B5EF4-FFF2-40B4-BE49-F238E27FC236}">
                <a16:creationId xmlns:a16="http://schemas.microsoft.com/office/drawing/2014/main" id="{0E57BE66-0581-4D4C-894F-A027415A6FDC}"/>
              </a:ext>
            </a:extLst>
          </p:cNvPr>
          <p:cNvSpPr/>
          <p:nvPr/>
        </p:nvSpPr>
        <p:spPr>
          <a:xfrm>
            <a:off x="1888979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3" name="Círculo: vacío 152">
            <a:extLst>
              <a:ext uri="{FF2B5EF4-FFF2-40B4-BE49-F238E27FC236}">
                <a16:creationId xmlns:a16="http://schemas.microsoft.com/office/drawing/2014/main" id="{F42D6D2E-96E0-4F8F-AFE7-409E3DA93094}"/>
              </a:ext>
            </a:extLst>
          </p:cNvPr>
          <p:cNvSpPr/>
          <p:nvPr/>
        </p:nvSpPr>
        <p:spPr>
          <a:xfrm>
            <a:off x="3334187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4" name="Círculo: vacío 153">
            <a:extLst>
              <a:ext uri="{FF2B5EF4-FFF2-40B4-BE49-F238E27FC236}">
                <a16:creationId xmlns:a16="http://schemas.microsoft.com/office/drawing/2014/main" id="{CF851940-DBC7-42B2-97C6-94B16F4FA3B2}"/>
              </a:ext>
            </a:extLst>
          </p:cNvPr>
          <p:cNvSpPr/>
          <p:nvPr/>
        </p:nvSpPr>
        <p:spPr>
          <a:xfrm>
            <a:off x="4779395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5" name="Círculo: vacío 154">
            <a:extLst>
              <a:ext uri="{FF2B5EF4-FFF2-40B4-BE49-F238E27FC236}">
                <a16:creationId xmlns:a16="http://schemas.microsoft.com/office/drawing/2014/main" id="{F89FFDF0-7E85-45FF-8635-FC6124F4AB34}"/>
              </a:ext>
            </a:extLst>
          </p:cNvPr>
          <p:cNvSpPr/>
          <p:nvPr/>
        </p:nvSpPr>
        <p:spPr>
          <a:xfrm>
            <a:off x="6224603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6" name="Círculo: vacío 155">
            <a:extLst>
              <a:ext uri="{FF2B5EF4-FFF2-40B4-BE49-F238E27FC236}">
                <a16:creationId xmlns:a16="http://schemas.microsoft.com/office/drawing/2014/main" id="{E7210A1E-478F-4569-9E09-0FE659992A0F}"/>
              </a:ext>
            </a:extLst>
          </p:cNvPr>
          <p:cNvSpPr/>
          <p:nvPr/>
        </p:nvSpPr>
        <p:spPr>
          <a:xfrm>
            <a:off x="7669811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7" name="Círculo: vacío 156">
            <a:extLst>
              <a:ext uri="{FF2B5EF4-FFF2-40B4-BE49-F238E27FC236}">
                <a16:creationId xmlns:a16="http://schemas.microsoft.com/office/drawing/2014/main" id="{1884D549-02FC-4B06-B554-ABCC83E5932E}"/>
              </a:ext>
            </a:extLst>
          </p:cNvPr>
          <p:cNvSpPr/>
          <p:nvPr/>
        </p:nvSpPr>
        <p:spPr>
          <a:xfrm>
            <a:off x="9115019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8" name="Círculo: vacío 157">
            <a:extLst>
              <a:ext uri="{FF2B5EF4-FFF2-40B4-BE49-F238E27FC236}">
                <a16:creationId xmlns:a16="http://schemas.microsoft.com/office/drawing/2014/main" id="{AA669B28-2C9B-4C98-9C1A-E05429BFE570}"/>
              </a:ext>
            </a:extLst>
          </p:cNvPr>
          <p:cNvSpPr/>
          <p:nvPr/>
        </p:nvSpPr>
        <p:spPr>
          <a:xfrm>
            <a:off x="10560229" y="4727375"/>
            <a:ext cx="1188000" cy="1188000"/>
          </a:xfrm>
          <a:prstGeom prst="donut">
            <a:avLst>
              <a:gd name="adj" fmla="val 4796"/>
            </a:avLst>
          </a:prstGeom>
          <a:gradFill flip="none" rotWithShape="1">
            <a:gsLst>
              <a:gs pos="0">
                <a:srgbClr val="009639">
                  <a:shade val="30000"/>
                  <a:satMod val="115000"/>
                </a:srgbClr>
              </a:gs>
              <a:gs pos="50000">
                <a:srgbClr val="009639">
                  <a:shade val="67500"/>
                  <a:satMod val="115000"/>
                </a:srgbClr>
              </a:gs>
              <a:gs pos="100000">
                <a:srgbClr val="00963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9" name="CuadroTexto 158">
            <a:extLst>
              <a:ext uri="{FF2B5EF4-FFF2-40B4-BE49-F238E27FC236}">
                <a16:creationId xmlns:a16="http://schemas.microsoft.com/office/drawing/2014/main" id="{C6C3E364-1C0D-48C3-9882-032CD8B18162}"/>
              </a:ext>
            </a:extLst>
          </p:cNvPr>
          <p:cNvSpPr txBox="1"/>
          <p:nvPr/>
        </p:nvSpPr>
        <p:spPr>
          <a:xfrm>
            <a:off x="7567661" y="4234921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Canaletas curvas de superficie y piso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36DAB4EA-1537-41B0-9C7F-09A927ADE2CF}"/>
              </a:ext>
            </a:extLst>
          </p:cNvPr>
          <p:cNvSpPr txBox="1"/>
          <p:nvPr/>
        </p:nvSpPr>
        <p:spPr>
          <a:xfrm>
            <a:off x="4677781" y="4234921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Canaletas con adhesivos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1B018479-FD5F-44B0-B27B-363458720CEC}"/>
              </a:ext>
            </a:extLst>
          </p:cNvPr>
          <p:cNvSpPr txBox="1"/>
          <p:nvPr/>
        </p:nvSpPr>
        <p:spPr>
          <a:xfrm>
            <a:off x="342961" y="4234921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Canaletas herméticas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C184472F-9C64-4B05-AF3A-1D007B12AD5A}"/>
              </a:ext>
            </a:extLst>
          </p:cNvPr>
          <p:cNvSpPr txBox="1"/>
          <p:nvPr/>
        </p:nvSpPr>
        <p:spPr>
          <a:xfrm>
            <a:off x="1787901" y="4234921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Canaletas para tuberías de gas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F4C78479-0700-42D7-A34B-DCFF380B562A}"/>
              </a:ext>
            </a:extLst>
          </p:cNvPr>
          <p:cNvSpPr txBox="1"/>
          <p:nvPr/>
        </p:nvSpPr>
        <p:spPr>
          <a:xfrm>
            <a:off x="3232841" y="4234921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Cajas tomas, cajas de derivación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020CCA10-8109-4F12-930C-04270E96BD08}"/>
              </a:ext>
            </a:extLst>
          </p:cNvPr>
          <p:cNvSpPr txBox="1"/>
          <p:nvPr/>
        </p:nvSpPr>
        <p:spPr>
          <a:xfrm>
            <a:off x="6122721" y="4234921"/>
            <a:ext cx="139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Faceplates</a:t>
            </a:r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para energía y datos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AD7B69C8-612A-4733-9EB9-92AC2E5F6798}"/>
              </a:ext>
            </a:extLst>
          </p:cNvPr>
          <p:cNvSpPr txBox="1"/>
          <p:nvPr/>
        </p:nvSpPr>
        <p:spPr>
          <a:xfrm>
            <a:off x="9012601" y="4157977"/>
            <a:ext cx="1393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Canaletas ranuradas y organizadores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7" name="CuadroTexto 166">
            <a:extLst>
              <a:ext uri="{FF2B5EF4-FFF2-40B4-BE49-F238E27FC236}">
                <a16:creationId xmlns:a16="http://schemas.microsoft.com/office/drawing/2014/main" id="{45699F3C-2B2B-40C2-98B1-2120E9C82E9E}"/>
              </a:ext>
            </a:extLst>
          </p:cNvPr>
          <p:cNvSpPr txBox="1"/>
          <p:nvPr/>
        </p:nvSpPr>
        <p:spPr>
          <a:xfrm>
            <a:off x="10457543" y="4157977"/>
            <a:ext cx="1393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Sistemas de identificación y sujeción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32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32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32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68" name="Imagen 16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1666D5-03EE-4F72-BCF9-7773667A694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flipH="1">
            <a:off x="5114446" y="992646"/>
            <a:ext cx="357112" cy="356339"/>
          </a:xfrm>
          <a:prstGeom prst="rect">
            <a:avLst/>
          </a:prstGeom>
        </p:spPr>
      </p:pic>
      <p:pic>
        <p:nvPicPr>
          <p:cNvPr id="169" name="Imagen 1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A352FE-1DD7-4E02-96E0-F3AA19FE561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517015" y="992646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24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accel="5000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7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7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7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7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7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6" grpId="0"/>
      <p:bldP spid="80" grpId="0"/>
      <p:bldP spid="82" grpId="0" animBg="1"/>
      <p:bldP spid="87" grpId="0"/>
      <p:bldP spid="90" grpId="0"/>
      <p:bldP spid="92" grpId="0"/>
      <p:bldP spid="106" grpId="0"/>
      <p:bldP spid="107" grpId="0"/>
      <p:bldP spid="110" grpId="0"/>
      <p:bldP spid="111" grpId="0"/>
      <p:bldP spid="112" grpId="0"/>
      <p:bldP spid="113" grpId="0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sp>
        <p:nvSpPr>
          <p:cNvPr id="158" name="Rectángulo 157">
            <a:extLst>
              <a:ext uri="{FF2B5EF4-FFF2-40B4-BE49-F238E27FC236}">
                <a16:creationId xmlns:a16="http://schemas.microsoft.com/office/drawing/2014/main" id="{408D3FA4-3E40-4BA6-AADA-B94FA165FB70}"/>
              </a:ext>
            </a:extLst>
          </p:cNvPr>
          <p:cNvSpPr/>
          <p:nvPr/>
        </p:nvSpPr>
        <p:spPr>
          <a:xfrm>
            <a:off x="1" y="1516156"/>
            <a:ext cx="3240522" cy="91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9" name="Imagen 158">
            <a:extLst>
              <a:ext uri="{FF2B5EF4-FFF2-40B4-BE49-F238E27FC236}">
                <a16:creationId xmlns:a16="http://schemas.microsoft.com/office/drawing/2014/main" id="{F3646DC5-0CA4-4DFC-A323-6114D1C8373D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2" y="1565882"/>
            <a:ext cx="2293526" cy="1083151"/>
          </a:xfrm>
          <a:prstGeom prst="rect">
            <a:avLst/>
          </a:prstGeom>
        </p:spPr>
      </p:pic>
      <p:sp>
        <p:nvSpPr>
          <p:cNvPr id="160" name="Rectángulo 159">
            <a:extLst>
              <a:ext uri="{FF2B5EF4-FFF2-40B4-BE49-F238E27FC236}">
                <a16:creationId xmlns:a16="http://schemas.microsoft.com/office/drawing/2014/main" id="{1E981CB4-2FCD-4C52-AD91-44E26C19D585}"/>
              </a:ext>
            </a:extLst>
          </p:cNvPr>
          <p:cNvSpPr/>
          <p:nvPr/>
        </p:nvSpPr>
        <p:spPr>
          <a:xfrm>
            <a:off x="0" y="0"/>
            <a:ext cx="12192000" cy="1455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1" name="Título 1">
            <a:extLst>
              <a:ext uri="{FF2B5EF4-FFF2-40B4-BE49-F238E27FC236}">
                <a16:creationId xmlns:a16="http://schemas.microsoft.com/office/drawing/2014/main" id="{C0B1B016-3081-4EDB-B65C-CF471BA467F1}"/>
              </a:ext>
            </a:extLst>
          </p:cNvPr>
          <p:cNvSpPr txBox="1">
            <a:spLocks/>
          </p:cNvSpPr>
          <p:nvPr/>
        </p:nvSpPr>
        <p:spPr>
          <a:xfrm>
            <a:off x="0" y="959824"/>
            <a:ext cx="7140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2600" dirty="0">
                <a:latin typeface="Century Gothic" panose="020B0502020202020204" pitchFamily="34" charset="0"/>
              </a:rPr>
              <a:t>Metalmecánica para telecomunicaciones</a:t>
            </a:r>
          </a:p>
        </p:txBody>
      </p:sp>
      <p:cxnSp>
        <p:nvCxnSpPr>
          <p:cNvPr id="162" name="Conector recto 161">
            <a:extLst>
              <a:ext uri="{FF2B5EF4-FFF2-40B4-BE49-F238E27FC236}">
                <a16:creationId xmlns:a16="http://schemas.microsoft.com/office/drawing/2014/main" id="{A4FE952E-48EB-4DBA-AC60-64AF65712D80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700477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ángulo 162">
            <a:extLst>
              <a:ext uri="{FF2B5EF4-FFF2-40B4-BE49-F238E27FC236}">
                <a16:creationId xmlns:a16="http://schemas.microsoft.com/office/drawing/2014/main" id="{59CD1582-8C48-4380-BB5C-E3DA5934DA03}"/>
              </a:ext>
            </a:extLst>
          </p:cNvPr>
          <p:cNvSpPr/>
          <p:nvPr/>
        </p:nvSpPr>
        <p:spPr>
          <a:xfrm>
            <a:off x="108866" y="26490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Axis, es fabricante y comercializador de productos de metalmecánica para la infraestructura de las telecomunicaciones. 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Rectángulo 163">
            <a:extLst>
              <a:ext uri="{FF2B5EF4-FFF2-40B4-BE49-F238E27FC236}">
                <a16:creationId xmlns:a16="http://schemas.microsoft.com/office/drawing/2014/main" id="{FA4292F1-97AA-4FDD-89EA-46B20AEFCE74}"/>
              </a:ext>
            </a:extLst>
          </p:cNvPr>
          <p:cNvSpPr/>
          <p:nvPr/>
        </p:nvSpPr>
        <p:spPr>
          <a:xfrm>
            <a:off x="108866" y="32346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Provee gabinetes tipo rack de 19″, accesorios para montaje de servidores y organizadores de cableados en redes de datos y eléctricas, en cumplimiento de las normas internacionales.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Rectángulo 164">
            <a:extLst>
              <a:ext uri="{FF2B5EF4-FFF2-40B4-BE49-F238E27FC236}">
                <a16:creationId xmlns:a16="http://schemas.microsoft.com/office/drawing/2014/main" id="{30A7FEC4-611A-45FB-93D2-6D0947D6C623}"/>
              </a:ext>
            </a:extLst>
          </p:cNvPr>
          <p:cNvSpPr/>
          <p:nvPr/>
        </p:nvSpPr>
        <p:spPr>
          <a:xfrm>
            <a:off x="6232962" y="1733550"/>
            <a:ext cx="5959038" cy="3109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7" name="Imagen 166">
            <a:extLst>
              <a:ext uri="{FF2B5EF4-FFF2-40B4-BE49-F238E27FC236}">
                <a16:creationId xmlns:a16="http://schemas.microsoft.com/office/drawing/2014/main" id="{0F262C96-AB66-4E9F-8543-614F0A0EE9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21" y="1351824"/>
            <a:ext cx="3537881" cy="4717175"/>
          </a:xfrm>
          <a:prstGeom prst="rect">
            <a:avLst/>
          </a:prstGeom>
        </p:spPr>
      </p:pic>
      <p:pic>
        <p:nvPicPr>
          <p:cNvPr id="168" name="Imagen 167">
            <a:extLst>
              <a:ext uri="{FF2B5EF4-FFF2-40B4-BE49-F238E27FC236}">
                <a16:creationId xmlns:a16="http://schemas.microsoft.com/office/drawing/2014/main" id="{FCE8B5DB-8515-4A6D-BFC4-87297A817A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48" y="464364"/>
            <a:ext cx="4236841" cy="5649121"/>
          </a:xfrm>
          <a:prstGeom prst="rect">
            <a:avLst/>
          </a:prstGeom>
        </p:spPr>
      </p:pic>
      <p:sp>
        <p:nvSpPr>
          <p:cNvPr id="169" name="Rectángulo 168">
            <a:extLst>
              <a:ext uri="{FF2B5EF4-FFF2-40B4-BE49-F238E27FC236}">
                <a16:creationId xmlns:a16="http://schemas.microsoft.com/office/drawing/2014/main" id="{4128AEFF-EC7F-4D27-9C7F-2E28E193745B}"/>
              </a:ext>
            </a:extLst>
          </p:cNvPr>
          <p:cNvSpPr/>
          <p:nvPr/>
        </p:nvSpPr>
        <p:spPr>
          <a:xfrm>
            <a:off x="108866" y="400495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Ofrece soluciones para interiores y exteriores.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Rectángulo 169">
            <a:extLst>
              <a:ext uri="{FF2B5EF4-FFF2-40B4-BE49-F238E27FC236}">
                <a16:creationId xmlns:a16="http://schemas.microsoft.com/office/drawing/2014/main" id="{05456CDD-C031-4A0C-9225-FE85CAFF6D31}"/>
              </a:ext>
            </a:extLst>
          </p:cNvPr>
          <p:cNvSpPr/>
          <p:nvPr/>
        </p:nvSpPr>
        <p:spPr>
          <a:xfrm>
            <a:off x="0" y="2502859"/>
            <a:ext cx="157751" cy="177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1" name="Imagen 170">
            <a:extLst>
              <a:ext uri="{FF2B5EF4-FFF2-40B4-BE49-F238E27FC236}">
                <a16:creationId xmlns:a16="http://schemas.microsoft.com/office/drawing/2014/main" id="{772D6E3E-495D-4FFF-9CBB-41DE2D07A50E}"/>
              </a:ext>
            </a:extLst>
          </p:cNvPr>
          <p:cNvPicPr/>
          <p:nvPr/>
        </p:nvPicPr>
        <p:blipFill rotWithShape="1">
          <a:blip r:embed="rId22">
            <a:extLst/>
          </a:blip>
          <a:srcRect r="77839" b="85844"/>
          <a:stretch/>
        </p:blipFill>
        <p:spPr>
          <a:xfrm>
            <a:off x="398042" y="4901899"/>
            <a:ext cx="878114" cy="720136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8DB54C28-427B-4EBF-A7B1-DA87856973B7}"/>
              </a:ext>
            </a:extLst>
          </p:cNvPr>
          <p:cNvPicPr/>
          <p:nvPr/>
        </p:nvPicPr>
        <p:blipFill rotWithShape="1">
          <a:blip r:embed="rId22">
            <a:extLst/>
          </a:blip>
          <a:srcRect t="17277" r="77839" b="68118"/>
          <a:stretch/>
        </p:blipFill>
        <p:spPr>
          <a:xfrm>
            <a:off x="1480082" y="4890493"/>
            <a:ext cx="878114" cy="742949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3DCEA9D2-7516-4EC2-B99A-C6C0501AE0D5}"/>
              </a:ext>
            </a:extLst>
          </p:cNvPr>
          <p:cNvPicPr/>
          <p:nvPr/>
        </p:nvPicPr>
        <p:blipFill rotWithShape="1">
          <a:blip r:embed="rId22">
            <a:extLst/>
          </a:blip>
          <a:srcRect t="34129" r="77839" b="51141"/>
          <a:stretch/>
        </p:blipFill>
        <p:spPr>
          <a:xfrm>
            <a:off x="2562122" y="4887317"/>
            <a:ext cx="878114" cy="749300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75582DD1-0B84-489F-8C93-C32B75EDAD71}"/>
              </a:ext>
            </a:extLst>
          </p:cNvPr>
          <p:cNvPicPr/>
          <p:nvPr/>
        </p:nvPicPr>
        <p:blipFill rotWithShape="1">
          <a:blip r:embed="rId22">
            <a:extLst/>
          </a:blip>
          <a:srcRect t="50481" r="77839" b="34914"/>
          <a:stretch/>
        </p:blipFill>
        <p:spPr>
          <a:xfrm>
            <a:off x="3644162" y="4890492"/>
            <a:ext cx="878114" cy="742950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71DC0D9A-3609-4534-80D2-074FE959F3D3}"/>
              </a:ext>
            </a:extLst>
          </p:cNvPr>
          <p:cNvPicPr/>
          <p:nvPr/>
        </p:nvPicPr>
        <p:blipFill rotWithShape="1">
          <a:blip r:embed="rId22">
            <a:extLst/>
          </a:blip>
          <a:srcRect t="66959" r="77839" b="18436"/>
          <a:stretch/>
        </p:blipFill>
        <p:spPr>
          <a:xfrm>
            <a:off x="4726202" y="4890492"/>
            <a:ext cx="878114" cy="742951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906343C4-E192-4A11-BC08-9AFD287E0B47}"/>
              </a:ext>
            </a:extLst>
          </p:cNvPr>
          <p:cNvPicPr/>
          <p:nvPr/>
        </p:nvPicPr>
        <p:blipFill rotWithShape="1">
          <a:blip r:embed="rId22">
            <a:extLst/>
          </a:blip>
          <a:srcRect t="83436" r="77839" b="1959"/>
          <a:stretch/>
        </p:blipFill>
        <p:spPr>
          <a:xfrm>
            <a:off x="5808242" y="4890492"/>
            <a:ext cx="878114" cy="742950"/>
          </a:xfrm>
          <a:prstGeom prst="rect">
            <a:avLst/>
          </a:prstGeom>
        </p:spPr>
      </p:pic>
      <p:sp>
        <p:nvSpPr>
          <p:cNvPr id="177" name="CuadroTexto 176">
            <a:extLst>
              <a:ext uri="{FF2B5EF4-FFF2-40B4-BE49-F238E27FC236}">
                <a16:creationId xmlns:a16="http://schemas.microsoft.com/office/drawing/2014/main" id="{98CD9C46-57AF-4B10-B0DA-104E6C774977}"/>
              </a:ext>
            </a:extLst>
          </p:cNvPr>
          <p:cNvSpPr txBox="1"/>
          <p:nvPr/>
        </p:nvSpPr>
        <p:spPr>
          <a:xfrm>
            <a:off x="56206" y="4506756"/>
            <a:ext cx="154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Gabinetes</a:t>
            </a:r>
          </a:p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 piso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CuadroTexto 177">
            <a:extLst>
              <a:ext uri="{FF2B5EF4-FFF2-40B4-BE49-F238E27FC236}">
                <a16:creationId xmlns:a16="http://schemas.microsoft.com/office/drawing/2014/main" id="{1C1DBAA4-8E8C-4D06-9D9E-2AE57EE87940}"/>
              </a:ext>
            </a:extLst>
          </p:cNvPr>
          <p:cNvSpPr txBox="1"/>
          <p:nvPr/>
        </p:nvSpPr>
        <p:spPr>
          <a:xfrm>
            <a:off x="1158485" y="4506756"/>
            <a:ext cx="154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Gabinetes</a:t>
            </a:r>
          </a:p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 pared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CuadroTexto 178">
            <a:extLst>
              <a:ext uri="{FF2B5EF4-FFF2-40B4-BE49-F238E27FC236}">
                <a16:creationId xmlns:a16="http://schemas.microsoft.com/office/drawing/2014/main" id="{5768583F-7D75-4135-BE7C-6D00AE023CCC}"/>
              </a:ext>
            </a:extLst>
          </p:cNvPr>
          <p:cNvSpPr txBox="1"/>
          <p:nvPr/>
        </p:nvSpPr>
        <p:spPr>
          <a:xfrm>
            <a:off x="2280329" y="4583701"/>
            <a:ext cx="154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Racks abiertos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781869BE-D294-45A4-8AFA-13980B9D08C5}"/>
              </a:ext>
            </a:extLst>
          </p:cNvPr>
          <p:cNvSpPr txBox="1"/>
          <p:nvPr/>
        </p:nvSpPr>
        <p:spPr>
          <a:xfrm>
            <a:off x="3307251" y="4583701"/>
            <a:ext cx="154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Multitomas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694A2C22-9122-4440-801A-26337490FB26}"/>
              </a:ext>
            </a:extLst>
          </p:cNvPr>
          <p:cNvSpPr txBox="1"/>
          <p:nvPr/>
        </p:nvSpPr>
        <p:spPr>
          <a:xfrm>
            <a:off x="4409639" y="4583701"/>
            <a:ext cx="154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Bandejas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CuadroTexto 181">
            <a:extLst>
              <a:ext uri="{FF2B5EF4-FFF2-40B4-BE49-F238E27FC236}">
                <a16:creationId xmlns:a16="http://schemas.microsoft.com/office/drawing/2014/main" id="{F7348606-F278-4377-9C17-B2B601BFAFC4}"/>
              </a:ext>
            </a:extLst>
          </p:cNvPr>
          <p:cNvSpPr txBox="1"/>
          <p:nvPr/>
        </p:nvSpPr>
        <p:spPr>
          <a:xfrm>
            <a:off x="5472599" y="4583701"/>
            <a:ext cx="154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Organizadores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3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5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5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5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07" name="Imagen 10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2BD56E-F056-40BB-80E8-32F09294349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93120" y="1055710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3" grpId="0"/>
      <p:bldP spid="164" grpId="0"/>
      <p:bldP spid="169" grpId="0"/>
      <p:bldP spid="177" grpId="0"/>
      <p:bldP spid="178" grpId="0"/>
      <p:bldP spid="179" grpId="0"/>
      <p:bldP spid="180" grpId="0"/>
      <p:bldP spid="181" grpId="0"/>
      <p:bldP spid="1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pic>
        <p:nvPicPr>
          <p:cNvPr id="82" name="Imagen 81">
            <a:extLst>
              <a:ext uri="{FF2B5EF4-FFF2-40B4-BE49-F238E27FC236}">
                <a16:creationId xmlns:a16="http://schemas.microsoft.com/office/drawing/2014/main" id="{EB7FEE4C-25EB-47FD-9A17-378EDADAC991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8" y="1693244"/>
            <a:ext cx="2724785" cy="876300"/>
          </a:xfrm>
          <a:prstGeom prst="rect">
            <a:avLst/>
          </a:prstGeom>
        </p:spPr>
      </p:pic>
      <p:sp>
        <p:nvSpPr>
          <p:cNvPr id="87" name="Rectángulo 86">
            <a:extLst>
              <a:ext uri="{FF2B5EF4-FFF2-40B4-BE49-F238E27FC236}">
                <a16:creationId xmlns:a16="http://schemas.microsoft.com/office/drawing/2014/main" id="{034DB4E2-ADB1-4A0E-B2EE-2158BEC791B4}"/>
              </a:ext>
            </a:extLst>
          </p:cNvPr>
          <p:cNvSpPr/>
          <p:nvPr/>
        </p:nvSpPr>
        <p:spPr>
          <a:xfrm>
            <a:off x="0" y="0"/>
            <a:ext cx="12192000" cy="1455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Título 1">
            <a:extLst>
              <a:ext uri="{FF2B5EF4-FFF2-40B4-BE49-F238E27FC236}">
                <a16:creationId xmlns:a16="http://schemas.microsoft.com/office/drawing/2014/main" id="{53D516E7-5080-4E8C-819C-D51999BB1D15}"/>
              </a:ext>
            </a:extLst>
          </p:cNvPr>
          <p:cNvSpPr txBox="1">
            <a:spLocks/>
          </p:cNvSpPr>
          <p:nvPr/>
        </p:nvSpPr>
        <p:spPr>
          <a:xfrm>
            <a:off x="0" y="959824"/>
            <a:ext cx="7140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2600" dirty="0">
                <a:latin typeface="Century Gothic" panose="020B0502020202020204" pitchFamily="34" charset="0"/>
              </a:rPr>
              <a:t>Metalmecánica para telecomunicaciones</a:t>
            </a:r>
          </a:p>
        </p:txBody>
      </p: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CA35E3B3-946D-4CD5-BD38-78D5FC58CA24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700477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ABDF15C0-ED95-45B0-9AC5-D299147EC24E}"/>
              </a:ext>
            </a:extLst>
          </p:cNvPr>
          <p:cNvSpPr/>
          <p:nvPr/>
        </p:nvSpPr>
        <p:spPr>
          <a:xfrm>
            <a:off x="108866" y="2796202"/>
            <a:ext cx="6980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Cytech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cuenta con una marca propia, importada de la china, convirtiéndose en esta una de las líneas alternas en soluciones para organización de cables y soluciones eléctricas, además con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Netlink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podrás encontrar soluciones en gabinetes, rack, bandejas sencillas,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multitomas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organizadores, hasta kit de ventilación.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7" name="Imagen 106">
            <a:extLst>
              <a:ext uri="{FF2B5EF4-FFF2-40B4-BE49-F238E27FC236}">
                <a16:creationId xmlns:a16="http://schemas.microsoft.com/office/drawing/2014/main" id="{71A2C834-6A48-4E94-BBFC-897A4946A39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2" b="28834"/>
          <a:stretch/>
        </p:blipFill>
        <p:spPr>
          <a:xfrm>
            <a:off x="125893" y="4504452"/>
            <a:ext cx="2441644" cy="1011927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id="{287D7272-0124-4295-A026-C7574DC1CAB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12147" r="26992"/>
          <a:stretch/>
        </p:blipFill>
        <p:spPr>
          <a:xfrm>
            <a:off x="9642196" y="857776"/>
            <a:ext cx="2750460" cy="5101061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2E9F66EB-513C-4D36-92D9-2995EC5285E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70" y="4009465"/>
            <a:ext cx="2176032" cy="2176032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7791429F-3511-4639-BB31-680C99596A2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46" y="3920438"/>
            <a:ext cx="1981188" cy="1981188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E057CD78-2C46-4DB2-B1C6-2C7A322C889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20148" r="27419" b="10030"/>
          <a:stretch/>
        </p:blipFill>
        <p:spPr>
          <a:xfrm>
            <a:off x="7704849" y="3408306"/>
            <a:ext cx="2241520" cy="2571224"/>
          </a:xfrm>
          <a:prstGeom prst="rect">
            <a:avLst/>
          </a:prstGeom>
          <a:effectLst>
            <a:outerShdw blurRad="76200" dist="63500" dir="5400000" algn="t" rotWithShape="0">
              <a:prstClr val="black">
                <a:alpha val="66000"/>
              </a:prstClr>
            </a:outerShdw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6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8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8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8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15" name="Imagen 1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8FF6F81-4990-4BDD-8D8D-60E362BCD3C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6990551" y="1055710"/>
            <a:ext cx="357112" cy="356339"/>
          </a:xfrm>
          <a:prstGeom prst="rect">
            <a:avLst/>
          </a:prstGeom>
        </p:spPr>
      </p:pic>
      <p:pic>
        <p:nvPicPr>
          <p:cNvPr id="122" name="Imagen 1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8230E9-6C32-4CAC-94EC-D2B945FC138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93120" y="1055710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009DBFAE-EB6E-459A-A3DE-8F7E6F043C1A}"/>
              </a:ext>
            </a:extLst>
          </p:cNvPr>
          <p:cNvSpPr txBox="1"/>
          <p:nvPr/>
        </p:nvSpPr>
        <p:spPr>
          <a:xfrm>
            <a:off x="68063" y="4445797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Encontrarás UPS: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661BC532-7352-412B-B29D-6F289302F9F3}"/>
              </a:ext>
            </a:extLst>
          </p:cNvPr>
          <p:cNvSpPr/>
          <p:nvPr/>
        </p:nvSpPr>
        <p:spPr>
          <a:xfrm>
            <a:off x="33994" y="2532169"/>
            <a:ext cx="5761905" cy="157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3D59C569-BFCE-4DCF-A559-596770A77490}"/>
              </a:ext>
            </a:extLst>
          </p:cNvPr>
          <p:cNvSpPr txBox="1"/>
          <p:nvPr/>
        </p:nvSpPr>
        <p:spPr>
          <a:xfrm>
            <a:off x="50800" y="2722689"/>
            <a:ext cx="561011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419"/>
            </a:defPPr>
            <a:lvl1pPr algn="just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Soluciones integrales con la ultima tecnología </a:t>
            </a:r>
            <a:r>
              <a:rPr lang="es-ES" dirty="0" err="1"/>
              <a:t>PWM</a:t>
            </a:r>
            <a:r>
              <a:rPr lang="es-ES" dirty="0"/>
              <a:t>, UPS interactivas y On-Line POWEST Titan </a:t>
            </a:r>
            <a:endParaRPr lang="es-CO" dirty="0"/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B40351DA-2709-4A2F-84C2-A70EAA69B815}"/>
              </a:ext>
            </a:extLst>
          </p:cNvPr>
          <p:cNvSpPr/>
          <p:nvPr/>
        </p:nvSpPr>
        <p:spPr>
          <a:xfrm>
            <a:off x="0" y="940260"/>
            <a:ext cx="12192000" cy="1620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8" name="Imagen 157">
            <a:extLst>
              <a:ext uri="{FF2B5EF4-FFF2-40B4-BE49-F238E27FC236}">
                <a16:creationId xmlns:a16="http://schemas.microsoft.com/office/drawing/2014/main" id="{C3B42C22-2189-4784-ACD7-0C8520A29D4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4"/>
          <a:stretch/>
        </p:blipFill>
        <p:spPr>
          <a:xfrm>
            <a:off x="123008" y="1500656"/>
            <a:ext cx="2068658" cy="1031513"/>
          </a:xfrm>
          <a:prstGeom prst="rect">
            <a:avLst/>
          </a:prstGeom>
        </p:spPr>
      </p:pic>
      <p:sp>
        <p:nvSpPr>
          <p:cNvPr id="159" name="Rectángulo 158">
            <a:extLst>
              <a:ext uri="{FF2B5EF4-FFF2-40B4-BE49-F238E27FC236}">
                <a16:creationId xmlns:a16="http://schemas.microsoft.com/office/drawing/2014/main" id="{1867FD1C-1C0E-471A-B13C-9318A92B75E2}"/>
              </a:ext>
            </a:extLst>
          </p:cNvPr>
          <p:cNvSpPr/>
          <p:nvPr/>
        </p:nvSpPr>
        <p:spPr>
          <a:xfrm>
            <a:off x="0" y="0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0" name="Título 1">
            <a:extLst>
              <a:ext uri="{FF2B5EF4-FFF2-40B4-BE49-F238E27FC236}">
                <a16:creationId xmlns:a16="http://schemas.microsoft.com/office/drawing/2014/main" id="{DCE9C92D-4EA7-4799-A7E3-73285D4DC1C2}"/>
              </a:ext>
            </a:extLst>
          </p:cNvPr>
          <p:cNvSpPr txBox="1">
            <a:spLocks/>
          </p:cNvSpPr>
          <p:nvPr/>
        </p:nvSpPr>
        <p:spPr>
          <a:xfrm>
            <a:off x="0" y="8110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Respaldo de energía</a:t>
            </a:r>
          </a:p>
        </p:txBody>
      </p:sp>
      <p:cxnSp>
        <p:nvCxnSpPr>
          <p:cNvPr id="161" name="Conector recto 160">
            <a:extLst>
              <a:ext uri="{FF2B5EF4-FFF2-40B4-BE49-F238E27FC236}">
                <a16:creationId xmlns:a16="http://schemas.microsoft.com/office/drawing/2014/main" id="{227322B4-53A0-4491-BD9A-27CD8162C4EE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476068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3FFA0084-A9F8-46E0-A0A3-EE7B58F5E5FB}"/>
              </a:ext>
            </a:extLst>
          </p:cNvPr>
          <p:cNvSpPr txBox="1"/>
          <p:nvPr/>
        </p:nvSpPr>
        <p:spPr>
          <a:xfrm>
            <a:off x="323756" y="3193516"/>
            <a:ext cx="3140603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Tiempo de transferencia cero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Autonomía confiable de minutos a horas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Ahorro de energía Configuración ECO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Software de monitoreo local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Garantías extendidas de 36 meses</a:t>
            </a: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1B301D6B-5FDF-467F-871F-E4854D374222}"/>
              </a:ext>
            </a:extLst>
          </p:cNvPr>
          <p:cNvSpPr txBox="1"/>
          <p:nvPr/>
        </p:nvSpPr>
        <p:spPr>
          <a:xfrm>
            <a:off x="325513" y="4745592"/>
            <a:ext cx="54778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Monofásicas de torre/rack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Bifásicas de torre/rack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Trifásicas- estándar, alta frecuencia y modulares escalables.</a:t>
            </a:r>
            <a:endParaRPr lang="es-CO" sz="105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4" name="Imagen 163">
            <a:extLst>
              <a:ext uri="{FF2B5EF4-FFF2-40B4-BE49-F238E27FC236}">
                <a16:creationId xmlns:a16="http://schemas.microsoft.com/office/drawing/2014/main" id="{B67B0D78-B7F9-43B5-9719-292523FB0C2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0"/>
          <a:stretch/>
        </p:blipFill>
        <p:spPr>
          <a:xfrm>
            <a:off x="2200351" y="1500656"/>
            <a:ext cx="962612" cy="1031513"/>
          </a:xfrm>
          <a:prstGeom prst="rect">
            <a:avLst/>
          </a:prstGeom>
        </p:spPr>
      </p:pic>
      <p:sp>
        <p:nvSpPr>
          <p:cNvPr id="165" name="Rectángulo 164">
            <a:extLst>
              <a:ext uri="{FF2B5EF4-FFF2-40B4-BE49-F238E27FC236}">
                <a16:creationId xmlns:a16="http://schemas.microsoft.com/office/drawing/2014/main" id="{8CA7C24E-F2CC-460A-B333-A0E4079148E7}"/>
              </a:ext>
            </a:extLst>
          </p:cNvPr>
          <p:cNvSpPr/>
          <p:nvPr/>
        </p:nvSpPr>
        <p:spPr>
          <a:xfrm>
            <a:off x="5445606" y="3086100"/>
            <a:ext cx="6746394" cy="283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7" name="Imagen 166">
            <a:extLst>
              <a:ext uri="{FF2B5EF4-FFF2-40B4-BE49-F238E27FC236}">
                <a16:creationId xmlns:a16="http://schemas.microsoft.com/office/drawing/2014/main" id="{41FA2D76-D415-43B1-85EB-1BD22E04FF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79" y="-77969"/>
            <a:ext cx="6910507" cy="6239946"/>
          </a:xfrm>
          <a:prstGeom prst="rect">
            <a:avLst/>
          </a:prstGeom>
          <a:effectLst>
            <a:outerShdw blurRad="101600" dist="50800" dir="5400000" algn="tl" rotWithShape="0">
              <a:prstClr val="black">
                <a:alpha val="35000"/>
              </a:prstClr>
            </a:outerShdw>
          </a:effectLst>
        </p:spPr>
      </p:pic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9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1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3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3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3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31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375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6" grpId="0"/>
      <p:bldP spid="160" grpId="0"/>
      <p:bldP spid="162" grpId="0"/>
      <p:bldP spid="1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-5979891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2ABA77FD-6542-44C4-BD3E-EEC7CC91FABC}"/>
              </a:ext>
            </a:extLst>
          </p:cNvPr>
          <p:cNvSpPr txBox="1"/>
          <p:nvPr/>
        </p:nvSpPr>
        <p:spPr>
          <a:xfrm>
            <a:off x="2489191" y="1583960"/>
            <a:ext cx="721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dirty="0">
                <a:solidFill>
                  <a:srgbClr val="233450"/>
                </a:solidFill>
                <a:latin typeface="Century Gothic" panose="020B0502020202020204" pitchFamily="34" charset="0"/>
              </a:rPr>
              <a:t>¿Quiénes somos?</a:t>
            </a:r>
            <a:endParaRPr lang="es-CO" sz="36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C3DB1BCD-68B0-43DE-B12B-F1837B51C8AE}"/>
              </a:ext>
            </a:extLst>
          </p:cNvPr>
          <p:cNvSpPr txBox="1"/>
          <p:nvPr/>
        </p:nvSpPr>
        <p:spPr>
          <a:xfrm>
            <a:off x="782041" y="4785631"/>
            <a:ext cx="1062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Nuestro compromiso es brindar una asesoría personalizada a integradores y a clientes finales en el desarrollo de sus proyectos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001E05A5-EDCB-4012-AFB4-BE29A787533D}"/>
              </a:ext>
            </a:extLst>
          </p:cNvPr>
          <p:cNvSpPr txBox="1"/>
          <p:nvPr/>
        </p:nvSpPr>
        <p:spPr>
          <a:xfrm>
            <a:off x="3556347" y="2368311"/>
            <a:ext cx="5079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Somos una empresa dedicada a la distribución de materiales de infraestructura tecnológica.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532F7B6A-C8F6-48AC-AC4C-70700A3FFBA9}"/>
              </a:ext>
            </a:extLst>
          </p:cNvPr>
          <p:cNvSpPr/>
          <p:nvPr/>
        </p:nvSpPr>
        <p:spPr>
          <a:xfrm>
            <a:off x="0" y="2228572"/>
            <a:ext cx="3556347" cy="950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69AD2EAF-F7DD-4ED4-9514-D20FD4856DE4}"/>
              </a:ext>
            </a:extLst>
          </p:cNvPr>
          <p:cNvSpPr txBox="1"/>
          <p:nvPr/>
        </p:nvSpPr>
        <p:spPr>
          <a:xfrm>
            <a:off x="3556347" y="3270028"/>
            <a:ext cx="5079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Distribuimos todos los materiales para una organización de una red estructurada y eléctrica desde el cuarto de telecomunicaciones hasta el puesto de trabajo.</a:t>
            </a: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0CBD4032-401B-451A-A803-1AEAE546629E}"/>
              </a:ext>
            </a:extLst>
          </p:cNvPr>
          <p:cNvSpPr/>
          <p:nvPr/>
        </p:nvSpPr>
        <p:spPr>
          <a:xfrm>
            <a:off x="8724159" y="3199308"/>
            <a:ext cx="3467841" cy="1397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8A57731E-4BBE-4D38-8B43-30AA7EB92818}"/>
              </a:ext>
            </a:extLst>
          </p:cNvPr>
          <p:cNvCxnSpPr/>
          <p:nvPr/>
        </p:nvCxnSpPr>
        <p:spPr>
          <a:xfrm>
            <a:off x="3781677" y="2228572"/>
            <a:ext cx="462864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 78">
            <a:extLst>
              <a:ext uri="{FF2B5EF4-FFF2-40B4-BE49-F238E27FC236}">
                <a16:creationId xmlns:a16="http://schemas.microsoft.com/office/drawing/2014/main" id="{C2E9FCC2-61C8-4342-AE0B-52C53EA0D99F}"/>
              </a:ext>
            </a:extLst>
          </p:cNvPr>
          <p:cNvSpPr/>
          <p:nvPr/>
        </p:nvSpPr>
        <p:spPr>
          <a:xfrm>
            <a:off x="0" y="1349832"/>
            <a:ext cx="3781677" cy="103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0" name="Imagen 7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5D9A6B-3587-49B9-AA0F-1043F5181B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052846" y="638424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pic>
        <p:nvPicPr>
          <p:cNvPr id="115" name="Imagen 114">
            <a:extLst>
              <a:ext uri="{FF2B5EF4-FFF2-40B4-BE49-F238E27FC236}">
                <a16:creationId xmlns:a16="http://schemas.microsoft.com/office/drawing/2014/main" id="{12579D4F-B8AD-41FD-AE9B-32E60765A6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27" y="4494166"/>
            <a:ext cx="1260000" cy="1260000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44B33877-56D0-4533-BE72-662E92F077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47" y="4553528"/>
            <a:ext cx="1080000" cy="1080000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0741C6F2-A149-4F91-BDB2-F1E88DE6C5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768" y="4550944"/>
            <a:ext cx="1080000" cy="1080000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621D1CC2-F33D-4989-A2F0-29883560A2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93" y="4513897"/>
            <a:ext cx="1154097" cy="1154097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B6C4A032-8A97-4C76-A94C-64BBEFFF12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05978" y="4513897"/>
            <a:ext cx="1154096" cy="115409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8" name="Círculo: vacío 137">
            <a:extLst>
              <a:ext uri="{FF2B5EF4-FFF2-40B4-BE49-F238E27FC236}">
                <a16:creationId xmlns:a16="http://schemas.microsoft.com/office/drawing/2014/main" id="{193BF6B3-6E54-4D79-BEDE-6B8029025A98}"/>
              </a:ext>
            </a:extLst>
          </p:cNvPr>
          <p:cNvSpPr/>
          <p:nvPr/>
        </p:nvSpPr>
        <p:spPr>
          <a:xfrm>
            <a:off x="928914" y="4370946"/>
            <a:ext cx="1440000" cy="1440000"/>
          </a:xfrm>
          <a:prstGeom prst="donut">
            <a:avLst>
              <a:gd name="adj" fmla="val 148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s-CO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Círculo: vacío 138">
            <a:extLst>
              <a:ext uri="{FF2B5EF4-FFF2-40B4-BE49-F238E27FC236}">
                <a16:creationId xmlns:a16="http://schemas.microsoft.com/office/drawing/2014/main" id="{A21BB329-BFDA-4CA4-ABDC-748C54A790A3}"/>
              </a:ext>
            </a:extLst>
          </p:cNvPr>
          <p:cNvSpPr/>
          <p:nvPr/>
        </p:nvSpPr>
        <p:spPr>
          <a:xfrm>
            <a:off x="2737442" y="4370946"/>
            <a:ext cx="1440000" cy="1440000"/>
          </a:xfrm>
          <a:prstGeom prst="donut">
            <a:avLst>
              <a:gd name="adj" fmla="val 148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s-CO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Círculo: vacío 139">
            <a:extLst>
              <a:ext uri="{FF2B5EF4-FFF2-40B4-BE49-F238E27FC236}">
                <a16:creationId xmlns:a16="http://schemas.microsoft.com/office/drawing/2014/main" id="{C3167F0B-C5B9-42BF-B155-A8BD0594D5B3}"/>
              </a:ext>
            </a:extLst>
          </p:cNvPr>
          <p:cNvSpPr/>
          <p:nvPr/>
        </p:nvSpPr>
        <p:spPr>
          <a:xfrm>
            <a:off x="4545970" y="4370946"/>
            <a:ext cx="1440000" cy="1440000"/>
          </a:xfrm>
          <a:prstGeom prst="donut">
            <a:avLst>
              <a:gd name="adj" fmla="val 148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s-CO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Círculo: vacío 140">
            <a:extLst>
              <a:ext uri="{FF2B5EF4-FFF2-40B4-BE49-F238E27FC236}">
                <a16:creationId xmlns:a16="http://schemas.microsoft.com/office/drawing/2014/main" id="{2FCE3C08-18D8-44EF-AE8D-6B4F2DFECE5F}"/>
              </a:ext>
            </a:extLst>
          </p:cNvPr>
          <p:cNvSpPr/>
          <p:nvPr/>
        </p:nvSpPr>
        <p:spPr>
          <a:xfrm>
            <a:off x="6354498" y="4370946"/>
            <a:ext cx="1440000" cy="1440000"/>
          </a:xfrm>
          <a:prstGeom prst="donut">
            <a:avLst>
              <a:gd name="adj" fmla="val 148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s-CO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Círculo: vacío 141">
            <a:extLst>
              <a:ext uri="{FF2B5EF4-FFF2-40B4-BE49-F238E27FC236}">
                <a16:creationId xmlns:a16="http://schemas.microsoft.com/office/drawing/2014/main" id="{D06E09A0-6F07-41E5-A89E-54E257844570}"/>
              </a:ext>
            </a:extLst>
          </p:cNvPr>
          <p:cNvSpPr/>
          <p:nvPr/>
        </p:nvSpPr>
        <p:spPr>
          <a:xfrm>
            <a:off x="9971555" y="4370946"/>
            <a:ext cx="1440000" cy="1440000"/>
          </a:xfrm>
          <a:prstGeom prst="donut">
            <a:avLst>
              <a:gd name="adj" fmla="val 148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s-CO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Círculo: vacío 142">
            <a:extLst>
              <a:ext uri="{FF2B5EF4-FFF2-40B4-BE49-F238E27FC236}">
                <a16:creationId xmlns:a16="http://schemas.microsoft.com/office/drawing/2014/main" id="{CE742776-D437-49D6-981E-B66DCAEB3D57}"/>
              </a:ext>
            </a:extLst>
          </p:cNvPr>
          <p:cNvSpPr/>
          <p:nvPr/>
        </p:nvSpPr>
        <p:spPr>
          <a:xfrm>
            <a:off x="8163026" y="4370946"/>
            <a:ext cx="1440000" cy="1440000"/>
          </a:xfrm>
          <a:prstGeom prst="donut">
            <a:avLst>
              <a:gd name="adj" fmla="val 148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s-CO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BEC6222D-886F-4D3D-92FB-A61753C2D729}"/>
              </a:ext>
            </a:extLst>
          </p:cNvPr>
          <p:cNvSpPr txBox="1"/>
          <p:nvPr/>
        </p:nvSpPr>
        <p:spPr>
          <a:xfrm>
            <a:off x="928914" y="4008065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Wireless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8BBBD999-D105-48A9-B3FA-D9A829E5AC52}"/>
              </a:ext>
            </a:extLst>
          </p:cNvPr>
          <p:cNvSpPr txBox="1"/>
          <p:nvPr/>
        </p:nvSpPr>
        <p:spPr>
          <a:xfrm>
            <a:off x="2737442" y="4008066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Commutadores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0AEE4436-9FE3-4D3A-BEFC-5E726AD1D53B}"/>
              </a:ext>
            </a:extLst>
          </p:cNvPr>
          <p:cNvSpPr txBox="1"/>
          <p:nvPr/>
        </p:nvSpPr>
        <p:spPr>
          <a:xfrm>
            <a:off x="4545969" y="4008067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PoE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726B695E-47F0-459A-8473-1EFA6073AF92}"/>
              </a:ext>
            </a:extLst>
          </p:cNvPr>
          <p:cNvSpPr txBox="1"/>
          <p:nvPr/>
        </p:nvSpPr>
        <p:spPr>
          <a:xfrm>
            <a:off x="6354498" y="3915735"/>
            <a:ext cx="14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Converters</a:t>
            </a: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Media (Fibra)</a:t>
            </a:r>
            <a:endParaRPr lang="es-419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F78E455F-2EE7-4417-B939-4A77B5F9ADEB}"/>
              </a:ext>
            </a:extLst>
          </p:cNvPr>
          <p:cNvSpPr txBox="1"/>
          <p:nvPr/>
        </p:nvSpPr>
        <p:spPr>
          <a:xfrm>
            <a:off x="8163026" y="4008069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Chasis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25076671-0242-4C9D-B3CB-42889D5C7E84}"/>
              </a:ext>
            </a:extLst>
          </p:cNvPr>
          <p:cNvSpPr txBox="1"/>
          <p:nvPr/>
        </p:nvSpPr>
        <p:spPr>
          <a:xfrm>
            <a:off x="9971554" y="4008069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Fibra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Rectángulo 149">
            <a:extLst>
              <a:ext uri="{FF2B5EF4-FFF2-40B4-BE49-F238E27FC236}">
                <a16:creationId xmlns:a16="http://schemas.microsoft.com/office/drawing/2014/main" id="{BA0EA89F-8EB5-44DD-BD40-6DBCD5E0D89C}"/>
              </a:ext>
            </a:extLst>
          </p:cNvPr>
          <p:cNvSpPr/>
          <p:nvPr/>
        </p:nvSpPr>
        <p:spPr>
          <a:xfrm>
            <a:off x="150923" y="3312909"/>
            <a:ext cx="7223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Las soluciones de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TRENDnet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conectan en red los numerosos dispositivos que le permiten mantener en conexión su estilo de vida y lugar de trabajo. 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Rectángulo 150">
            <a:extLst>
              <a:ext uri="{FF2B5EF4-FFF2-40B4-BE49-F238E27FC236}">
                <a16:creationId xmlns:a16="http://schemas.microsoft.com/office/drawing/2014/main" id="{080BF790-38C2-473C-89B5-27AC035DCDD1}"/>
              </a:ext>
            </a:extLst>
          </p:cNvPr>
          <p:cNvSpPr/>
          <p:nvPr/>
        </p:nvSpPr>
        <p:spPr>
          <a:xfrm>
            <a:off x="0" y="1785614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2" name="Rectángulo 151">
            <a:extLst>
              <a:ext uri="{FF2B5EF4-FFF2-40B4-BE49-F238E27FC236}">
                <a16:creationId xmlns:a16="http://schemas.microsoft.com/office/drawing/2014/main" id="{C8369046-7F23-4233-959B-0404FE95DE17}"/>
              </a:ext>
            </a:extLst>
          </p:cNvPr>
          <p:cNvSpPr/>
          <p:nvPr/>
        </p:nvSpPr>
        <p:spPr>
          <a:xfrm>
            <a:off x="150923" y="2475285"/>
            <a:ext cx="7223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TRENDnet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ha crecido hasta convertirse en una marca mundial líder en hardware de redes. Desde el corazón de la red hasta su periferia, la amplia cartera de productos de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TRENDnet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abarca las categorías de dispositivos inalámbricos, por cable, de vigilancia, de conectividad y periféricos. 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A33049D0-B5AB-42CD-9863-1DC6B693FD18}"/>
              </a:ext>
            </a:extLst>
          </p:cNvPr>
          <p:cNvSpPr/>
          <p:nvPr/>
        </p:nvSpPr>
        <p:spPr>
          <a:xfrm>
            <a:off x="0" y="671129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4" name="Imagen 153">
            <a:extLst>
              <a:ext uri="{FF2B5EF4-FFF2-40B4-BE49-F238E27FC236}">
                <a16:creationId xmlns:a16="http://schemas.microsoft.com/office/drawing/2014/main" id="{C77E0E65-A489-4585-8A8E-11ED748CD1E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3" y="1540066"/>
            <a:ext cx="3208653" cy="602241"/>
          </a:xfrm>
          <a:prstGeom prst="rect">
            <a:avLst/>
          </a:prstGeom>
        </p:spPr>
      </p:pic>
      <p:sp>
        <p:nvSpPr>
          <p:cNvPr id="155" name="Rectángulo 154">
            <a:extLst>
              <a:ext uri="{FF2B5EF4-FFF2-40B4-BE49-F238E27FC236}">
                <a16:creationId xmlns:a16="http://schemas.microsoft.com/office/drawing/2014/main" id="{D83D970F-0DD5-452A-B579-FE37694F9556}"/>
              </a:ext>
            </a:extLst>
          </p:cNvPr>
          <p:cNvSpPr/>
          <p:nvPr/>
        </p:nvSpPr>
        <p:spPr>
          <a:xfrm>
            <a:off x="7892" y="-57213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6" name="Título 1">
            <a:extLst>
              <a:ext uri="{FF2B5EF4-FFF2-40B4-BE49-F238E27FC236}">
                <a16:creationId xmlns:a16="http://schemas.microsoft.com/office/drawing/2014/main" id="{15BAA03B-C9E0-4E85-AF9E-699806BA2A12}"/>
              </a:ext>
            </a:extLst>
          </p:cNvPr>
          <p:cNvSpPr txBox="1">
            <a:spLocks/>
          </p:cNvSpPr>
          <p:nvPr/>
        </p:nvSpPr>
        <p:spPr>
          <a:xfrm>
            <a:off x="0" y="8110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Equipos activos</a:t>
            </a:r>
          </a:p>
        </p:txBody>
      </p:sp>
      <p:cxnSp>
        <p:nvCxnSpPr>
          <p:cNvPr id="157" name="Conector recto 156">
            <a:extLst>
              <a:ext uri="{FF2B5EF4-FFF2-40B4-BE49-F238E27FC236}">
                <a16:creationId xmlns:a16="http://schemas.microsoft.com/office/drawing/2014/main" id="{0F4DC934-4DA2-4B9C-9479-77884E911112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347771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Imagen 157">
            <a:extLst>
              <a:ext uri="{FF2B5EF4-FFF2-40B4-BE49-F238E27FC236}">
                <a16:creationId xmlns:a16="http://schemas.microsoft.com/office/drawing/2014/main" id="{CE005F23-D0BE-44D2-AD43-5FF65DC47C7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b="22622"/>
          <a:stretch/>
        </p:blipFill>
        <p:spPr>
          <a:xfrm>
            <a:off x="7317064" y="849069"/>
            <a:ext cx="3504000" cy="2034611"/>
          </a:xfrm>
          <a:prstGeom prst="rect">
            <a:avLst/>
          </a:prstGeom>
        </p:spPr>
      </p:pic>
      <p:pic>
        <p:nvPicPr>
          <p:cNvPr id="159" name="Imagen 158">
            <a:extLst>
              <a:ext uri="{FF2B5EF4-FFF2-40B4-BE49-F238E27FC236}">
                <a16:creationId xmlns:a16="http://schemas.microsoft.com/office/drawing/2014/main" id="{721BB9F9-855D-484B-BDE6-F4A452F490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90" y="4513897"/>
            <a:ext cx="1090248" cy="1090248"/>
          </a:xfrm>
          <a:prstGeom prst="rect">
            <a:avLst/>
          </a:prstGeom>
        </p:spPr>
      </p:pic>
      <p:pic>
        <p:nvPicPr>
          <p:cNvPr id="160" name="Imagen 159">
            <a:extLst>
              <a:ext uri="{FF2B5EF4-FFF2-40B4-BE49-F238E27FC236}">
                <a16:creationId xmlns:a16="http://schemas.microsoft.com/office/drawing/2014/main" id="{DA73C2E6-5C9A-4C2D-A800-7B66276DF0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569" y="1874200"/>
            <a:ext cx="2440026" cy="2440026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24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6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8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30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30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30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07" name="Imagen 10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1C6966-226E-4EA5-B8C8-6CA5B7AF942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003522" y="100841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3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2" grpId="0"/>
      <p:bldP spid="1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pic>
        <p:nvPicPr>
          <p:cNvPr id="72" name="Imagen 71">
            <a:extLst>
              <a:ext uri="{FF2B5EF4-FFF2-40B4-BE49-F238E27FC236}">
                <a16:creationId xmlns:a16="http://schemas.microsoft.com/office/drawing/2014/main" id="{A0154C6F-3F7B-47BF-A23A-4D71AD00165B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48" y="1352311"/>
            <a:ext cx="2145665" cy="1152525"/>
          </a:xfrm>
          <a:prstGeom prst="rect">
            <a:avLst/>
          </a:prstGeom>
        </p:spPr>
      </p:pic>
      <p:sp>
        <p:nvSpPr>
          <p:cNvPr id="73" name="Rectángulo 72">
            <a:extLst>
              <a:ext uri="{FF2B5EF4-FFF2-40B4-BE49-F238E27FC236}">
                <a16:creationId xmlns:a16="http://schemas.microsoft.com/office/drawing/2014/main" id="{B02CF67D-966F-4F54-B9DB-625A5BDCF99D}"/>
              </a:ext>
            </a:extLst>
          </p:cNvPr>
          <p:cNvSpPr/>
          <p:nvPr/>
        </p:nvSpPr>
        <p:spPr>
          <a:xfrm>
            <a:off x="0" y="-57213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Título 1">
            <a:extLst>
              <a:ext uri="{FF2B5EF4-FFF2-40B4-BE49-F238E27FC236}">
                <a16:creationId xmlns:a16="http://schemas.microsoft.com/office/drawing/2014/main" id="{2265EE15-EC26-40DA-BEBE-E0B3FCA308A8}"/>
              </a:ext>
            </a:extLst>
          </p:cNvPr>
          <p:cNvSpPr txBox="1">
            <a:spLocks/>
          </p:cNvSpPr>
          <p:nvPr/>
        </p:nvSpPr>
        <p:spPr>
          <a:xfrm>
            <a:off x="0" y="8110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Equipos activos</a:t>
            </a:r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6E228E98-FA8B-4FEB-A701-041D074FECBD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352268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Imagen 75">
            <a:extLst>
              <a:ext uri="{FF2B5EF4-FFF2-40B4-BE49-F238E27FC236}">
                <a16:creationId xmlns:a16="http://schemas.microsoft.com/office/drawing/2014/main" id="{F62D99BB-E969-4DB7-9376-1A81060783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95" y="2360310"/>
            <a:ext cx="6233657" cy="4155771"/>
          </a:xfrm>
          <a:prstGeom prst="rect">
            <a:avLst/>
          </a:prstGeom>
          <a:effectLst/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ED0EE5EB-A6AA-4450-A668-C93158C9260A}"/>
              </a:ext>
            </a:extLst>
          </p:cNvPr>
          <p:cNvSpPr/>
          <p:nvPr/>
        </p:nvSpPr>
        <p:spPr>
          <a:xfrm>
            <a:off x="1611471" y="3033661"/>
            <a:ext cx="41894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Líder del mercado en: </a:t>
            </a:r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routing</a:t>
            </a:r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switching</a:t>
            </a:r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comunicaciones unificadas, soluciones inalámbricas y seguridad, entre otras.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8E5C6286-6BF9-40AD-8BB0-947A3C9AD83B}"/>
              </a:ext>
            </a:extLst>
          </p:cNvPr>
          <p:cNvSpPr/>
          <p:nvPr/>
        </p:nvSpPr>
        <p:spPr>
          <a:xfrm>
            <a:off x="1632236" y="4581167"/>
            <a:ext cx="4140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Productos para </a:t>
            </a:r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routing</a:t>
            </a:r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(redes), seguridad, colaboración (telefonía IP y sistemas de videoconferencia), data center, </a:t>
            </a:r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cloud</a:t>
            </a:r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y movilidad (</a:t>
            </a:r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wireless</a:t>
            </a:r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).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D30062ED-25DE-4B29-AF3C-EEA2AAF4FDFD}"/>
              </a:ext>
            </a:extLst>
          </p:cNvPr>
          <p:cNvSpPr/>
          <p:nvPr/>
        </p:nvSpPr>
        <p:spPr>
          <a:xfrm>
            <a:off x="0" y="2698162"/>
            <a:ext cx="1600778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FBADB1DD-F4CF-4F2F-9115-02009779B23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10161" y="2781928"/>
            <a:ext cx="1260000" cy="840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2" name="Círculo: vacío 81">
            <a:extLst>
              <a:ext uri="{FF2B5EF4-FFF2-40B4-BE49-F238E27FC236}">
                <a16:creationId xmlns:a16="http://schemas.microsoft.com/office/drawing/2014/main" id="{D0384111-407C-4B7C-8D87-507C8550A9F9}"/>
              </a:ext>
            </a:extLst>
          </p:cNvPr>
          <p:cNvSpPr/>
          <p:nvPr/>
        </p:nvSpPr>
        <p:spPr>
          <a:xfrm>
            <a:off x="108866" y="2723208"/>
            <a:ext cx="1440000" cy="1440000"/>
          </a:xfrm>
          <a:prstGeom prst="donut">
            <a:avLst>
              <a:gd name="adj" fmla="val 2822"/>
            </a:avLst>
          </a:prstGeom>
          <a:gradFill flip="none" rotWithShape="1">
            <a:gsLst>
              <a:gs pos="0">
                <a:srgbClr val="E2001B"/>
              </a:gs>
              <a:gs pos="57000">
                <a:srgbClr val="CF002A"/>
              </a:gs>
              <a:gs pos="100000">
                <a:srgbClr val="B000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0FF90104-686C-4BAD-B913-23AE0DCE74D6}"/>
              </a:ext>
            </a:extLst>
          </p:cNvPr>
          <p:cNvSpPr/>
          <p:nvPr/>
        </p:nvSpPr>
        <p:spPr>
          <a:xfrm>
            <a:off x="0" y="4358802"/>
            <a:ext cx="1600778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0" name="Imagen 89">
            <a:extLst>
              <a:ext uri="{FF2B5EF4-FFF2-40B4-BE49-F238E27FC236}">
                <a16:creationId xmlns:a16="http://schemas.microsoft.com/office/drawing/2014/main" id="{70921125-984B-4185-A364-F0706CABBF2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74284" y="4478802"/>
            <a:ext cx="1440000" cy="960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2" name="Círculo: vacío 91">
            <a:extLst>
              <a:ext uri="{FF2B5EF4-FFF2-40B4-BE49-F238E27FC236}">
                <a16:creationId xmlns:a16="http://schemas.microsoft.com/office/drawing/2014/main" id="{D77BE11B-3A03-4BE0-85D8-1D14BA85ADC8}"/>
              </a:ext>
            </a:extLst>
          </p:cNvPr>
          <p:cNvSpPr/>
          <p:nvPr/>
        </p:nvSpPr>
        <p:spPr>
          <a:xfrm>
            <a:off x="141784" y="4358802"/>
            <a:ext cx="1440000" cy="1440000"/>
          </a:xfrm>
          <a:prstGeom prst="donut">
            <a:avLst>
              <a:gd name="adj" fmla="val 2822"/>
            </a:avLst>
          </a:prstGeom>
          <a:gradFill flip="none" rotWithShape="1">
            <a:gsLst>
              <a:gs pos="0">
                <a:srgbClr val="E2001B"/>
              </a:gs>
              <a:gs pos="57000">
                <a:srgbClr val="CF002A"/>
              </a:gs>
              <a:gs pos="100000">
                <a:srgbClr val="B000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06" name="Imagen 105">
            <a:extLst>
              <a:ext uri="{FF2B5EF4-FFF2-40B4-BE49-F238E27FC236}">
                <a16:creationId xmlns:a16="http://schemas.microsoft.com/office/drawing/2014/main" id="{9A7301A6-AFAF-4A20-A813-D6BACBF80B8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155790" y="174718"/>
            <a:ext cx="1620000" cy="1080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7" name="Círculo: vacío 106">
            <a:extLst>
              <a:ext uri="{FF2B5EF4-FFF2-40B4-BE49-F238E27FC236}">
                <a16:creationId xmlns:a16="http://schemas.microsoft.com/office/drawing/2014/main" id="{4D50D9A5-F898-49B2-B3CB-D41B34860DA3}"/>
              </a:ext>
            </a:extLst>
          </p:cNvPr>
          <p:cNvSpPr/>
          <p:nvPr/>
        </p:nvSpPr>
        <p:spPr>
          <a:xfrm>
            <a:off x="6245790" y="143338"/>
            <a:ext cx="1440000" cy="1440000"/>
          </a:xfrm>
          <a:prstGeom prst="donut">
            <a:avLst>
              <a:gd name="adj" fmla="val 2822"/>
            </a:avLst>
          </a:prstGeom>
          <a:gradFill flip="none" rotWithShape="1">
            <a:gsLst>
              <a:gs pos="0">
                <a:srgbClr val="E2001B"/>
              </a:gs>
              <a:gs pos="57000">
                <a:srgbClr val="CF002A"/>
              </a:gs>
              <a:gs pos="100000">
                <a:srgbClr val="B000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10" name="Imagen 109">
            <a:extLst>
              <a:ext uri="{FF2B5EF4-FFF2-40B4-BE49-F238E27FC236}">
                <a16:creationId xmlns:a16="http://schemas.microsoft.com/office/drawing/2014/main" id="{11109A9F-D0DB-48DA-94F9-6A8852DD2D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50" y="1930522"/>
            <a:ext cx="1620000" cy="1080000"/>
          </a:xfrm>
          <a:prstGeom prst="rect">
            <a:avLst/>
          </a:prstGeom>
        </p:spPr>
      </p:pic>
      <p:sp>
        <p:nvSpPr>
          <p:cNvPr id="111" name="Círculo: vacío 110">
            <a:extLst>
              <a:ext uri="{FF2B5EF4-FFF2-40B4-BE49-F238E27FC236}">
                <a16:creationId xmlns:a16="http://schemas.microsoft.com/office/drawing/2014/main" id="{FDC9C0E8-8C65-4648-A636-8C9FF2855CCB}"/>
              </a:ext>
            </a:extLst>
          </p:cNvPr>
          <p:cNvSpPr/>
          <p:nvPr/>
        </p:nvSpPr>
        <p:spPr>
          <a:xfrm>
            <a:off x="6279950" y="1750522"/>
            <a:ext cx="1440000" cy="1440000"/>
          </a:xfrm>
          <a:prstGeom prst="donut">
            <a:avLst>
              <a:gd name="adj" fmla="val 2822"/>
            </a:avLst>
          </a:prstGeom>
          <a:gradFill flip="none" rotWithShape="1">
            <a:gsLst>
              <a:gs pos="0">
                <a:srgbClr val="E2001B"/>
              </a:gs>
              <a:gs pos="57000">
                <a:srgbClr val="CF002A"/>
              </a:gs>
              <a:gs pos="100000">
                <a:srgbClr val="B000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31430BC5-FEFB-4F38-BADE-BE8483CB43B7}"/>
              </a:ext>
            </a:extLst>
          </p:cNvPr>
          <p:cNvSpPr/>
          <p:nvPr/>
        </p:nvSpPr>
        <p:spPr>
          <a:xfrm>
            <a:off x="7730429" y="506824"/>
            <a:ext cx="440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Innovación a través del desarrollo y la expansión de tecnologías.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545D27F6-5FE8-4E07-931A-2E91A74C116F}"/>
              </a:ext>
            </a:extLst>
          </p:cNvPr>
          <p:cNvSpPr/>
          <p:nvPr/>
        </p:nvSpPr>
        <p:spPr>
          <a:xfrm>
            <a:off x="7730429" y="2215144"/>
            <a:ext cx="440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Innovación a través de tecnología adyacente y extensión de mercado.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21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3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5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7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7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7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15" name="Imagen 1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B3DE0DF-87E7-407C-AE83-D39E3B7828D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3600953" y="1008412"/>
            <a:ext cx="357112" cy="356339"/>
          </a:xfrm>
          <a:prstGeom prst="rect">
            <a:avLst/>
          </a:prstGeom>
        </p:spPr>
      </p:pic>
      <p:pic>
        <p:nvPicPr>
          <p:cNvPr id="122" name="Imagen 1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F6D628-299F-439C-B9C9-AE62E56A593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03522" y="100841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8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accel="50400" decel="496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accel="50400" decel="496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accel="50400" decel="4960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accel="50400" decel="4960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/>
      <p:bldP spid="78" grpId="0"/>
      <p:bldP spid="82" grpId="0" animBg="1"/>
      <p:bldP spid="92" grpId="0" animBg="1"/>
      <p:bldP spid="107" grpId="0" animBg="1"/>
      <p:bldP spid="111" grpId="0" animBg="1"/>
      <p:bldP spid="112" grpId="0"/>
      <p:bldP spid="1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sp>
        <p:nvSpPr>
          <p:cNvPr id="72" name="Rectángulo 71">
            <a:extLst>
              <a:ext uri="{FF2B5EF4-FFF2-40B4-BE49-F238E27FC236}">
                <a16:creationId xmlns:a16="http://schemas.microsoft.com/office/drawing/2014/main" id="{77707603-F5CF-4F0A-879B-257E93E80111}"/>
              </a:ext>
            </a:extLst>
          </p:cNvPr>
          <p:cNvSpPr/>
          <p:nvPr/>
        </p:nvSpPr>
        <p:spPr>
          <a:xfrm>
            <a:off x="80764" y="3512440"/>
            <a:ext cx="7553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Hewlett Packard 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hace los entornos de TI más eficientes, productivos y seguros, permitiendo respuestas rápidas y flexibles a un entorno competitivo que cambia rápidamente. 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D27ED613-F5D8-4CE2-8716-51D31E8E5DE2}"/>
              </a:ext>
            </a:extLst>
          </p:cNvPr>
          <p:cNvSpPr/>
          <p:nvPr/>
        </p:nvSpPr>
        <p:spPr>
          <a:xfrm>
            <a:off x="0" y="1917552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78B83F19-87D5-4B43-87C6-EA56699183C0}"/>
              </a:ext>
            </a:extLst>
          </p:cNvPr>
          <p:cNvSpPr/>
          <p:nvPr/>
        </p:nvSpPr>
        <p:spPr>
          <a:xfrm>
            <a:off x="80765" y="2407107"/>
            <a:ext cx="7553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Hewlett Packard 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cuenta con un amplio portfolio de propiedad intelectual y capacidades de investigación y desarrollo globales, los cuales forman parte de un plan de innovación diseñado para ayudar a organizaciones de todos los tamaños, desde empresas globales hasta nuevas empresas locales, a cambiar de plataformas de tecnología tradicional a los sistemas de TI del futuro.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CA766EAC-096A-4C63-8173-8BB785645664}"/>
              </a:ext>
            </a:extLst>
          </p:cNvPr>
          <p:cNvSpPr/>
          <p:nvPr/>
        </p:nvSpPr>
        <p:spPr>
          <a:xfrm>
            <a:off x="0" y="682584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6" name="Imagen 75">
            <a:extLst>
              <a:ext uri="{FF2B5EF4-FFF2-40B4-BE49-F238E27FC236}">
                <a16:creationId xmlns:a16="http://schemas.microsoft.com/office/drawing/2014/main" id="{EA905E04-024C-41F1-BD22-9AFB16941E20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211"/>
            <a:ext cx="2828925" cy="525780"/>
          </a:xfrm>
          <a:prstGeom prst="rect">
            <a:avLst/>
          </a:prstGeom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5157F058-55B6-4325-A58D-76166C95B252}"/>
              </a:ext>
            </a:extLst>
          </p:cNvPr>
          <p:cNvSpPr/>
          <p:nvPr/>
        </p:nvSpPr>
        <p:spPr>
          <a:xfrm>
            <a:off x="0" y="0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8" name="Título 1">
            <a:extLst>
              <a:ext uri="{FF2B5EF4-FFF2-40B4-BE49-F238E27FC236}">
                <a16:creationId xmlns:a16="http://schemas.microsoft.com/office/drawing/2014/main" id="{B9396BFE-30C2-4A90-B97F-28C4FF9D754F}"/>
              </a:ext>
            </a:extLst>
          </p:cNvPr>
          <p:cNvSpPr txBox="1">
            <a:spLocks/>
          </p:cNvSpPr>
          <p:nvPr/>
        </p:nvSpPr>
        <p:spPr>
          <a:xfrm>
            <a:off x="0" y="8110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Equipos activos</a:t>
            </a:r>
          </a:p>
        </p:txBody>
      </p: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6A2B79E8-BE56-4E1D-9511-34AFF55D454F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35373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Imagen 79">
            <a:extLst>
              <a:ext uri="{FF2B5EF4-FFF2-40B4-BE49-F238E27FC236}">
                <a16:creationId xmlns:a16="http://schemas.microsoft.com/office/drawing/2014/main" id="{F8B6ECF4-E027-4DA5-8358-035686BE31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69" y="4120096"/>
            <a:ext cx="3146481" cy="2359861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57941078-95AA-4F2F-B8C7-12CE23D361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75" y="4108035"/>
            <a:ext cx="3222763" cy="2417072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18F9CE48-A1DB-49F9-9FC0-12D81197CAF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" r="25212"/>
          <a:stretch/>
        </p:blipFill>
        <p:spPr>
          <a:xfrm>
            <a:off x="7988769" y="1051340"/>
            <a:ext cx="2690611" cy="2700000"/>
          </a:xfrm>
          <a:prstGeom prst="ellipse">
            <a:avLst/>
          </a:prstGeom>
          <a:ln w="28575" cap="rnd">
            <a:noFill/>
          </a:ln>
          <a:effectLst/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DCE83FD6-A7D6-4F9D-A583-83DD6AA816E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-182" r="32971"/>
          <a:stretch/>
        </p:blipFill>
        <p:spPr>
          <a:xfrm>
            <a:off x="10118415" y="605916"/>
            <a:ext cx="1529652" cy="1528094"/>
          </a:xfrm>
          <a:prstGeom prst="ellipse">
            <a:avLst/>
          </a:prstGeom>
          <a:ln w="28575" cap="rnd">
            <a:noFill/>
          </a:ln>
          <a:effectLst/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9981504D-0260-43BC-918F-B057F7939B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11" y="4482104"/>
            <a:ext cx="2990737" cy="2243053"/>
          </a:xfrm>
          <a:prstGeom prst="rect">
            <a:avLst/>
          </a:prstGeom>
          <a:effectLst>
            <a:outerShdw blurRad="228600" dist="63500" dir="5400000" sx="105000" sy="105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21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3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5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7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7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7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3074" name="Picture 2" descr="Resultado de imagen para portatil hp 2019">
            <a:extLst>
              <a:ext uri="{FF2B5EF4-FFF2-40B4-BE49-F238E27FC236}">
                <a16:creationId xmlns:a16="http://schemas.microsoft.com/office/drawing/2014/main" id="{9D57CA8A-F80B-4F67-A648-C4E286372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01" y="4587056"/>
            <a:ext cx="2289561" cy="13014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n 10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1BD0F85-841E-42BA-BEB2-55EF74D5A05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3600953" y="1008412"/>
            <a:ext cx="357112" cy="356339"/>
          </a:xfrm>
          <a:prstGeom prst="rect">
            <a:avLst/>
          </a:prstGeom>
        </p:spPr>
      </p:pic>
      <p:pic>
        <p:nvPicPr>
          <p:cNvPr id="107" name="Imagen 10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20FE7-337E-4918-8D52-F00E6EA56EA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003522" y="100841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sp>
        <p:nvSpPr>
          <p:cNvPr id="72" name="Rectángulo 71">
            <a:extLst>
              <a:ext uri="{FF2B5EF4-FFF2-40B4-BE49-F238E27FC236}">
                <a16:creationId xmlns:a16="http://schemas.microsoft.com/office/drawing/2014/main" id="{DC04B57F-08AB-4AB1-A910-4C756C778C71}"/>
              </a:ext>
            </a:extLst>
          </p:cNvPr>
          <p:cNvSpPr/>
          <p:nvPr/>
        </p:nvSpPr>
        <p:spPr>
          <a:xfrm>
            <a:off x="0" y="1647732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D19CA428-E6A7-4871-81FF-16E73D30B17D}"/>
              </a:ext>
            </a:extLst>
          </p:cNvPr>
          <p:cNvSpPr/>
          <p:nvPr/>
        </p:nvSpPr>
        <p:spPr>
          <a:xfrm>
            <a:off x="70661" y="2207295"/>
            <a:ext cx="6834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Empresa alemana especializada en el diseño y fabricación de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Microswitches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distribución, utilizados en todo tipo de redes, con sus líneas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FTTO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fiber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office),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FTTH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Fiber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home) e industrial.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6FC742B0-1A91-48B5-A78F-C63B753ED43C}"/>
              </a:ext>
            </a:extLst>
          </p:cNvPr>
          <p:cNvSpPr/>
          <p:nvPr/>
        </p:nvSpPr>
        <p:spPr>
          <a:xfrm>
            <a:off x="0" y="502704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DF5BE922-12E6-496A-9BF6-BE2DD4EEE94E}"/>
              </a:ext>
            </a:extLst>
          </p:cNvPr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0" b="35200"/>
          <a:stretch/>
        </p:blipFill>
        <p:spPr bwMode="auto">
          <a:xfrm>
            <a:off x="70661" y="1502454"/>
            <a:ext cx="2514600" cy="713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6" name="Rectángulo 75">
            <a:extLst>
              <a:ext uri="{FF2B5EF4-FFF2-40B4-BE49-F238E27FC236}">
                <a16:creationId xmlns:a16="http://schemas.microsoft.com/office/drawing/2014/main" id="{54220542-8BDF-43F9-983B-DC5DCE252868}"/>
              </a:ext>
            </a:extLst>
          </p:cNvPr>
          <p:cNvSpPr/>
          <p:nvPr/>
        </p:nvSpPr>
        <p:spPr>
          <a:xfrm>
            <a:off x="0" y="0"/>
            <a:ext cx="12192000" cy="149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Título 1">
            <a:extLst>
              <a:ext uri="{FF2B5EF4-FFF2-40B4-BE49-F238E27FC236}">
                <a16:creationId xmlns:a16="http://schemas.microsoft.com/office/drawing/2014/main" id="{54E8FA99-A862-42E7-B2D5-C135929D3BB1}"/>
              </a:ext>
            </a:extLst>
          </p:cNvPr>
          <p:cNvSpPr txBox="1">
            <a:spLocks/>
          </p:cNvSpPr>
          <p:nvPr/>
        </p:nvSpPr>
        <p:spPr>
          <a:xfrm>
            <a:off x="0" y="8110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Equipos activos</a:t>
            </a:r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7C5D0A92-C43C-409B-873E-388B7AEB4E66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35976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Imagen 78">
            <a:extLst>
              <a:ext uri="{FF2B5EF4-FFF2-40B4-BE49-F238E27FC236}">
                <a16:creationId xmlns:a16="http://schemas.microsoft.com/office/drawing/2014/main" id="{612D384E-C17D-45AC-A39D-77D9EF6ABCBA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1" y="2875503"/>
            <a:ext cx="2219737" cy="3055598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2040CA76-D43A-433E-83D2-76953D30D3FB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73" y="2855616"/>
            <a:ext cx="2352826" cy="3071345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C63E8588-B903-4AEC-96AA-E5D7CF527F82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21678" r="55333" b="56053"/>
          <a:stretch/>
        </p:blipFill>
        <p:spPr>
          <a:xfrm>
            <a:off x="6795561" y="3119427"/>
            <a:ext cx="1080000" cy="1080000"/>
          </a:xfrm>
          <a:prstGeom prst="ellipse">
            <a:avLst/>
          </a:prstGeom>
          <a:ln w="9525" cap="rnd">
            <a:solidFill>
              <a:srgbClr val="00498D"/>
            </a:solidFill>
          </a:ln>
          <a:effectLst/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14D6543-A9FA-46EE-9064-B2CD7477D163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45899" r="54143" b="29482"/>
          <a:stretch/>
        </p:blipFill>
        <p:spPr>
          <a:xfrm>
            <a:off x="8811051" y="3119427"/>
            <a:ext cx="1080000" cy="1080000"/>
          </a:xfrm>
          <a:prstGeom prst="ellipse">
            <a:avLst/>
          </a:prstGeom>
          <a:ln w="9525" cap="rnd">
            <a:solidFill>
              <a:srgbClr val="00498D"/>
            </a:solidFill>
          </a:ln>
          <a:effectLst/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A4968B9B-4A40-497B-93BF-2DBC0AFFE532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4226" r="54644"/>
          <a:stretch/>
        </p:blipFill>
        <p:spPr>
          <a:xfrm>
            <a:off x="10826541" y="3119427"/>
            <a:ext cx="1080000" cy="1080000"/>
          </a:xfrm>
          <a:prstGeom prst="ellipse">
            <a:avLst/>
          </a:prstGeom>
          <a:ln w="9525" cap="rnd">
            <a:solidFill>
              <a:srgbClr val="00498D"/>
            </a:solidFill>
          </a:ln>
          <a:effectLst/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F547191-036E-4E76-A0E6-88C16D102CEA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1" t="33247" r="9194" b="40582"/>
          <a:stretch/>
        </p:blipFill>
        <p:spPr>
          <a:xfrm>
            <a:off x="6790519" y="4599396"/>
            <a:ext cx="1080000" cy="1080000"/>
          </a:xfrm>
          <a:prstGeom prst="ellipse">
            <a:avLst/>
          </a:prstGeom>
          <a:ln w="9525" cap="rnd">
            <a:solidFill>
              <a:srgbClr val="00498D"/>
            </a:solidFill>
          </a:ln>
          <a:effectLst/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608C250B-AC12-44E3-8580-9DB212147699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6" t="7556" r="6133" b="68686"/>
          <a:stretch/>
        </p:blipFill>
        <p:spPr>
          <a:xfrm>
            <a:off x="8806009" y="4599396"/>
            <a:ext cx="1080000" cy="1080000"/>
          </a:xfrm>
          <a:prstGeom prst="ellipse">
            <a:avLst/>
          </a:prstGeom>
          <a:ln w="9525" cap="rnd">
            <a:solidFill>
              <a:srgbClr val="00498D"/>
            </a:solidFill>
          </a:ln>
          <a:effectLst/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185AB89-73D3-4469-9B18-BADECB3E5ED5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9" t="62877" r="16606" b="13363"/>
          <a:stretch/>
        </p:blipFill>
        <p:spPr>
          <a:xfrm>
            <a:off x="10821499" y="4599396"/>
            <a:ext cx="1080000" cy="1080000"/>
          </a:xfrm>
          <a:prstGeom prst="ellipse">
            <a:avLst/>
          </a:prstGeom>
          <a:ln w="9525" cap="rnd">
            <a:solidFill>
              <a:srgbClr val="00498D"/>
            </a:solidFill>
          </a:ln>
          <a:effectLst/>
        </p:spPr>
      </p:pic>
      <p:sp>
        <p:nvSpPr>
          <p:cNvPr id="110" name="Rectángulo 109">
            <a:extLst>
              <a:ext uri="{FF2B5EF4-FFF2-40B4-BE49-F238E27FC236}">
                <a16:creationId xmlns:a16="http://schemas.microsoft.com/office/drawing/2014/main" id="{D07A1C77-2D2A-4D05-A021-7B33B703AF39}"/>
              </a:ext>
            </a:extLst>
          </p:cNvPr>
          <p:cNvSpPr/>
          <p:nvPr/>
        </p:nvSpPr>
        <p:spPr>
          <a:xfrm>
            <a:off x="7718988" y="666806"/>
            <a:ext cx="37028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96850" algn="just">
              <a:buClr>
                <a:srgbClr val="00498D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Distancias más largas </a:t>
            </a:r>
          </a:p>
          <a:p>
            <a:pPr marL="444500" lvl="1" indent="-120650" algn="just">
              <a:buClr>
                <a:srgbClr val="00498D"/>
              </a:buClr>
              <a:buSzPct val="75000"/>
              <a:buFont typeface="Wingdings" panose="05000000000000000000" pitchFamily="2" charset="2"/>
              <a:buChar char="§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550m(multi </a:t>
            </a:r>
            <a:r>
              <a:rPr lang="es-419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mode</a:t>
            </a: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pPr marL="444500" lvl="1" indent="-120650" algn="just">
              <a:buClr>
                <a:srgbClr val="00498D"/>
              </a:buClr>
              <a:buSzPct val="75000"/>
              <a:buFont typeface="Wingdings" panose="05000000000000000000" pitchFamily="2" charset="2"/>
              <a:buChar char="§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2000m(Single </a:t>
            </a:r>
            <a:r>
              <a:rPr lang="es-419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mode</a:t>
            </a: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) Ventajas </a:t>
            </a:r>
          </a:p>
          <a:p>
            <a:pPr marL="285750" indent="-196850" algn="just">
              <a:buClr>
                <a:srgbClr val="00498D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Menos salas técnicas</a:t>
            </a:r>
          </a:p>
          <a:p>
            <a:pPr marL="285750" indent="-196850" algn="just">
              <a:buClr>
                <a:srgbClr val="00498D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Menos cableado en la parte horizontal</a:t>
            </a:r>
          </a:p>
          <a:p>
            <a:pPr marL="285750" lvl="1" indent="-196850" algn="just">
              <a:buClr>
                <a:srgbClr val="00498D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Ahorro de espacio/costos/energía </a:t>
            </a:r>
          </a:p>
          <a:p>
            <a:pPr marL="285750" lvl="1" indent="-196850" algn="just">
              <a:buClr>
                <a:srgbClr val="00498D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Sin interferencias electromagnéticas</a:t>
            </a:r>
          </a:p>
          <a:p>
            <a:pPr marL="285750" lvl="1" indent="-196850" algn="just">
              <a:buClr>
                <a:srgbClr val="00498D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Menos fuentes de errores </a:t>
            </a:r>
          </a:p>
          <a:p>
            <a:pPr marL="285750" lvl="1" indent="-196850" algn="just">
              <a:buClr>
                <a:srgbClr val="00498D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Solo cambio de los componentes activos si requiere un ancho de bandas más alto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B0804036-6064-4BC6-93C0-D0DD02791E79}"/>
              </a:ext>
            </a:extLst>
          </p:cNvPr>
          <p:cNvSpPr/>
          <p:nvPr/>
        </p:nvSpPr>
        <p:spPr>
          <a:xfrm rot="16200000">
            <a:off x="6573001" y="1389434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spc="600" dirty="0">
                <a:gradFill flip="none" rotWithShape="1">
                  <a:gsLst>
                    <a:gs pos="0">
                      <a:srgbClr val="00498D">
                        <a:shade val="30000"/>
                        <a:satMod val="115000"/>
                      </a:srgbClr>
                    </a:gs>
                    <a:gs pos="50000">
                      <a:srgbClr val="00498D">
                        <a:shade val="67500"/>
                        <a:satMod val="115000"/>
                      </a:srgbClr>
                    </a:gs>
                    <a:gs pos="100000">
                      <a:srgbClr val="00498D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Century Gothic" panose="020B0502020202020204" pitchFamily="34" charset="0"/>
              </a:rPr>
              <a:t>Ventajas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1EAF9523-819E-4EE9-B6B9-7E8CB08993FA}"/>
              </a:ext>
            </a:extLst>
          </p:cNvPr>
          <p:cNvSpPr/>
          <p:nvPr/>
        </p:nvSpPr>
        <p:spPr>
          <a:xfrm>
            <a:off x="6711060" y="2866664"/>
            <a:ext cx="12389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Educación</a:t>
            </a: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5E7BC85A-87C0-4EFE-9209-F8D8130FCE25}"/>
              </a:ext>
            </a:extLst>
          </p:cNvPr>
          <p:cNvSpPr/>
          <p:nvPr/>
        </p:nvSpPr>
        <p:spPr>
          <a:xfrm>
            <a:off x="8800642" y="4319954"/>
            <a:ext cx="1080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Oficinas</a:t>
            </a:r>
          </a:p>
        </p:txBody>
      </p:sp>
      <p:sp>
        <p:nvSpPr>
          <p:cNvPr id="115" name="Rectángulo 114">
            <a:extLst>
              <a:ext uri="{FF2B5EF4-FFF2-40B4-BE49-F238E27FC236}">
                <a16:creationId xmlns:a16="http://schemas.microsoft.com/office/drawing/2014/main" id="{1AEE4636-788F-476D-BDF2-9F7B2A1AA871}"/>
              </a:ext>
            </a:extLst>
          </p:cNvPr>
          <p:cNvSpPr/>
          <p:nvPr/>
        </p:nvSpPr>
        <p:spPr>
          <a:xfrm>
            <a:off x="6484062" y="4236737"/>
            <a:ext cx="1669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Bancos</a:t>
            </a:r>
          </a:p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Centros comerciales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C1E88B88-5ACF-4FCA-8D21-415CBF5E4197}"/>
              </a:ext>
            </a:extLst>
          </p:cNvPr>
          <p:cNvSpPr/>
          <p:nvPr/>
        </p:nvSpPr>
        <p:spPr>
          <a:xfrm>
            <a:off x="8795247" y="2866041"/>
            <a:ext cx="108000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Hoteles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B51BF188-367C-4C3A-B469-9B144CEFE7A3}"/>
              </a:ext>
            </a:extLst>
          </p:cNvPr>
          <p:cNvSpPr/>
          <p:nvPr/>
        </p:nvSpPr>
        <p:spPr>
          <a:xfrm>
            <a:off x="10876097" y="2853626"/>
            <a:ext cx="9708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Hospitales</a:t>
            </a:r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9BBD7F8A-7693-41B5-9CF6-6E58CA019BEF}"/>
              </a:ext>
            </a:extLst>
          </p:cNvPr>
          <p:cNvSpPr/>
          <p:nvPr/>
        </p:nvSpPr>
        <p:spPr>
          <a:xfrm>
            <a:off x="10409067" y="4238793"/>
            <a:ext cx="1854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Aeropuertos</a:t>
            </a:r>
          </a:p>
          <a:p>
            <a:pPr algn="ctr"/>
            <a:r>
              <a:rPr lang="es-419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Terminales de transporte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9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1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3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5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5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5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37" name="Imagen 13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34F2B89-BE7B-421B-A5CF-32005AAE2AD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3600953" y="100841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3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accel="50000" decel="50000" fill="hold" grpId="0" nodeType="withEffect">
                                  <p:stCondLst>
                                    <p:cond delay="420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7" grpId="0"/>
      <p:bldP spid="110" grpId="0"/>
      <p:bldP spid="111" grpId="0"/>
      <p:bldP spid="112" grpId="0"/>
      <p:bldP spid="113" grpId="0"/>
      <p:bldP spid="115" grpId="0"/>
      <p:bldP spid="122" grpId="0"/>
      <p:bldP spid="124" grpId="0"/>
      <p:bldP spid="1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CCEC00F-0B84-4EBA-B892-FC3DBEB0EA04}"/>
              </a:ext>
            </a:extLst>
          </p:cNvPr>
          <p:cNvSpPr txBox="1"/>
          <p:nvPr/>
        </p:nvSpPr>
        <p:spPr>
          <a:xfrm>
            <a:off x="135155" y="3501546"/>
            <a:ext cx="6745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200" b="1" dirty="0">
                <a:solidFill>
                  <a:srgbClr val="ED1C24"/>
                </a:solidFill>
                <a:latin typeface="Century Gothic" panose="020B0502020202020204" pitchFamily="34" charset="0"/>
              </a:rPr>
              <a:t>Legrand</a:t>
            </a: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419" sz="1200" b="1" dirty="0">
                <a:latin typeface="Century Gothic" panose="020B0502020202020204" pitchFamily="34" charset="0"/>
              </a:rPr>
              <a:t>Colombia</a:t>
            </a: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además de contar con el reconocimiento del sello residencial </a:t>
            </a:r>
            <a:r>
              <a:rPr lang="es-419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Luminex</a:t>
            </a: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cuenta con el respaldo de las marcas especializadas </a:t>
            </a:r>
            <a:r>
              <a:rPr lang="es-419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BTicino</a:t>
            </a: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s-419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Ortronics</a:t>
            </a:r>
            <a:r>
              <a:rPr lang="es-419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14FECD9F-1016-4897-B264-51E2C7D83BBB}"/>
              </a:ext>
            </a:extLst>
          </p:cNvPr>
          <p:cNvSpPr/>
          <p:nvPr/>
        </p:nvSpPr>
        <p:spPr>
          <a:xfrm>
            <a:off x="0" y="986265"/>
            <a:ext cx="12192000" cy="23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7BBD32BA-4D32-446E-BBB8-5D2B21C65CFA}"/>
              </a:ext>
            </a:extLst>
          </p:cNvPr>
          <p:cNvSpPr txBox="1"/>
          <p:nvPr/>
        </p:nvSpPr>
        <p:spPr>
          <a:xfrm>
            <a:off x="135155" y="2907219"/>
            <a:ext cx="6745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dirty="0">
                <a:solidFill>
                  <a:srgbClr val="ED1C24"/>
                </a:solidFill>
                <a:latin typeface="Century Gothic" panose="020B0502020202020204" pitchFamily="34" charset="0"/>
              </a:rPr>
              <a:t>Legrand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reúne los sistemas que se adecúan perfectamente a las particularidades de sus proyectos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19A62E36-9452-43FF-B969-ADCC328CC4C9}"/>
              </a:ext>
            </a:extLst>
          </p:cNvPr>
          <p:cNvSpPr/>
          <p:nvPr/>
        </p:nvSpPr>
        <p:spPr>
          <a:xfrm>
            <a:off x="0" y="0"/>
            <a:ext cx="12192000" cy="250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8F6359CA-69EF-427C-AFC4-45F5AD1CCB92}"/>
              </a:ext>
            </a:extLst>
          </p:cNvPr>
          <p:cNvSpPr txBox="1"/>
          <p:nvPr/>
        </p:nvSpPr>
        <p:spPr>
          <a:xfrm>
            <a:off x="3274562" y="1741295"/>
            <a:ext cx="23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Century Gothic" panose="020B0502020202020204" pitchFamily="34" charset="0"/>
              </a:rPr>
              <a:t>Soluciones integrales</a:t>
            </a:r>
            <a:endParaRPr lang="es-CO" sz="1600" b="1" dirty="0">
              <a:latin typeface="Century Gothic" panose="020B050202020202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7303C805-F565-4142-8780-9684B83ACF92}"/>
              </a:ext>
            </a:extLst>
          </p:cNvPr>
          <p:cNvSpPr txBox="1"/>
          <p:nvPr/>
        </p:nvSpPr>
        <p:spPr>
          <a:xfrm>
            <a:off x="3274562" y="1971878"/>
            <a:ext cx="23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ED1C24"/>
                </a:solidFill>
                <a:latin typeface="Century Gothic" panose="020B0502020202020204" pitchFamily="34" charset="0"/>
              </a:rPr>
              <a:t>para cada proyecto</a:t>
            </a:r>
            <a:endParaRPr lang="es-CO" sz="1600" b="1" dirty="0">
              <a:solidFill>
                <a:srgbClr val="ED1C24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486CFAC1-5129-4241-B1B6-7F11C26B944C}"/>
              </a:ext>
            </a:extLst>
          </p:cNvPr>
          <p:cNvSpPr/>
          <p:nvPr/>
        </p:nvSpPr>
        <p:spPr>
          <a:xfrm>
            <a:off x="8218" y="1728293"/>
            <a:ext cx="3245734" cy="76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9" name="Imagen 78">
            <a:extLst>
              <a:ext uri="{FF2B5EF4-FFF2-40B4-BE49-F238E27FC236}">
                <a16:creationId xmlns:a16="http://schemas.microsoft.com/office/drawing/2014/main" id="{AC0C7A36-BE7B-4BA3-9964-4F13F47038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1702927"/>
            <a:ext cx="2959780" cy="739946"/>
          </a:xfrm>
          <a:prstGeom prst="rect">
            <a:avLst/>
          </a:prstGeom>
        </p:spPr>
      </p:pic>
      <p:sp>
        <p:nvSpPr>
          <p:cNvPr id="80" name="Rectángulo 79">
            <a:extLst>
              <a:ext uri="{FF2B5EF4-FFF2-40B4-BE49-F238E27FC236}">
                <a16:creationId xmlns:a16="http://schemas.microsoft.com/office/drawing/2014/main" id="{B0F41175-1D32-4F91-ACF4-923FE42A6208}"/>
              </a:ext>
            </a:extLst>
          </p:cNvPr>
          <p:cNvSpPr/>
          <p:nvPr/>
        </p:nvSpPr>
        <p:spPr>
          <a:xfrm>
            <a:off x="0" y="0"/>
            <a:ext cx="12192000" cy="15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2" name="Título 1">
            <a:extLst>
              <a:ext uri="{FF2B5EF4-FFF2-40B4-BE49-F238E27FC236}">
                <a16:creationId xmlns:a16="http://schemas.microsoft.com/office/drawing/2014/main" id="{12A78C74-0E1D-43C8-A4A3-2CC1F9C2B635}"/>
              </a:ext>
            </a:extLst>
          </p:cNvPr>
          <p:cNvSpPr txBox="1">
            <a:spLocks/>
          </p:cNvSpPr>
          <p:nvPr/>
        </p:nvSpPr>
        <p:spPr>
          <a:xfrm>
            <a:off x="0" y="887254"/>
            <a:ext cx="714014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100" dirty="0">
                <a:latin typeface="Century Gothic" panose="020B0502020202020204" pitchFamily="34" charset="0"/>
              </a:rPr>
              <a:t>Domótica</a:t>
            </a:r>
          </a:p>
        </p:txBody>
      </p: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910C2732-1A80-4AED-A922-AC9F86F73606}"/>
              </a:ext>
            </a:extLst>
          </p:cNvPr>
          <p:cNvCxnSpPr>
            <a:cxnSpLocks/>
          </p:cNvCxnSpPr>
          <p:nvPr/>
        </p:nvCxnSpPr>
        <p:spPr>
          <a:xfrm>
            <a:off x="0" y="1473456"/>
            <a:ext cx="21423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Imagen 89">
            <a:extLst>
              <a:ext uri="{FF2B5EF4-FFF2-40B4-BE49-F238E27FC236}">
                <a16:creationId xmlns:a16="http://schemas.microsoft.com/office/drawing/2014/main" id="{C3D5B116-E489-420C-AE74-9B75BF2A13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9" b="98577" l="503" r="98995">
                        <a14:foregroundMark x1="84422" y1="9786" x2="49497" y2="8541"/>
                        <a14:foregroundMark x1="49497" y1="8541" x2="69095" y2="14769"/>
                        <a14:foregroundMark x1="69095" y1="14769" x2="33417" y2="15480"/>
                        <a14:foregroundMark x1="33417" y1="15480" x2="62060" y2="26335"/>
                        <a14:foregroundMark x1="62060" y1="26335" x2="26633" y2="30605"/>
                        <a14:foregroundMark x1="26633" y1="30605" x2="67839" y2="57473"/>
                        <a14:foregroundMark x1="67839" y1="57473" x2="48744" y2="51957"/>
                        <a14:foregroundMark x1="48744" y1="51957" x2="37437" y2="68149"/>
                        <a14:foregroundMark x1="37437" y1="68149" x2="22111" y2="79715"/>
                        <a14:foregroundMark x1="22111" y1="79715" x2="17588" y2="44484"/>
                        <a14:foregroundMark x1="17588" y1="44484" x2="22864" y2="63523"/>
                        <a14:foregroundMark x1="22864" y1="63523" x2="22111" y2="35053"/>
                        <a14:foregroundMark x1="22111" y1="35053" x2="11558" y2="14057"/>
                        <a14:foregroundMark x1="11558" y1="14057" x2="12060" y2="32562"/>
                        <a14:foregroundMark x1="12060" y1="32562" x2="12060" y2="15658"/>
                        <a14:foregroundMark x1="12060" y1="15658" x2="33166" y2="21352"/>
                        <a14:foregroundMark x1="33166" y1="21352" x2="78894" y2="22954"/>
                        <a14:foregroundMark x1="78894" y1="22954" x2="92211" y2="35053"/>
                        <a14:foregroundMark x1="92211" y1="35053" x2="89196" y2="51957"/>
                        <a14:foregroundMark x1="89196" y1="51957" x2="77889" y2="64413"/>
                        <a14:foregroundMark x1="77889" y1="64413" x2="72362" y2="44128"/>
                        <a14:foregroundMark x1="72362" y1="44128" x2="83417" y2="58897"/>
                        <a14:foregroundMark x1="83417" y1="58897" x2="80653" y2="42171"/>
                        <a14:foregroundMark x1="80653" y1="42171" x2="82161" y2="63167"/>
                        <a14:foregroundMark x1="82161" y1="63167" x2="67085" y2="48043"/>
                        <a14:foregroundMark x1="67085" y1="48043" x2="42211" y2="50178"/>
                        <a14:foregroundMark x1="42211" y1="50178" x2="62814" y2="51601"/>
                        <a14:foregroundMark x1="62814" y1="51601" x2="39196" y2="37189"/>
                        <a14:foregroundMark x1="39196" y1="37189" x2="39447" y2="57651"/>
                        <a14:foregroundMark x1="39447" y1="57651" x2="43467" y2="38256"/>
                        <a14:foregroundMark x1="43467" y1="38256" x2="57286" y2="54626"/>
                        <a14:foregroundMark x1="57286" y1="54626" x2="69095" y2="33630"/>
                        <a14:foregroundMark x1="69095" y1="33630" x2="40955" y2="21708"/>
                        <a14:foregroundMark x1="40955" y1="21708" x2="53518" y2="40925"/>
                        <a14:foregroundMark x1="53518" y1="40925" x2="64824" y2="27046"/>
                        <a14:foregroundMark x1="64824" y1="27046" x2="30151" y2="20996"/>
                        <a14:foregroundMark x1="30151" y1="20996" x2="64322" y2="40214"/>
                        <a14:foregroundMark x1="64322" y1="40214" x2="67839" y2="24199"/>
                        <a14:foregroundMark x1="67839" y1="24199" x2="81658" y2="36833"/>
                        <a14:foregroundMark x1="81658" y1="36833" x2="76131" y2="11032"/>
                        <a14:foregroundMark x1="76131" y1="11032" x2="95729" y2="13523"/>
                        <a14:foregroundMark x1="95729" y1="13523" x2="51005" y2="6762"/>
                        <a14:foregroundMark x1="51005" y1="6762" x2="28643" y2="7295"/>
                        <a14:foregroundMark x1="28643" y1="7295" x2="8543" y2="6762"/>
                        <a14:foregroundMark x1="8543" y1="6762" x2="11307" y2="22064"/>
                        <a14:foregroundMark x1="11307" y1="22064" x2="28894" y2="40036"/>
                        <a14:foregroundMark x1="28894" y1="40036" x2="41206" y2="68505"/>
                        <a14:foregroundMark x1="41206" y1="68505" x2="16583" y2="54093"/>
                        <a14:foregroundMark x1="16583" y1="54093" x2="34925" y2="64591"/>
                        <a14:foregroundMark x1="34925" y1="64591" x2="24372" y2="51423"/>
                        <a14:foregroundMark x1="24372" y1="51423" x2="31658" y2="70819"/>
                        <a14:foregroundMark x1="31658" y1="70819" x2="19095" y2="59075"/>
                        <a14:foregroundMark x1="19095" y1="59075" x2="52764" y2="73310"/>
                        <a14:foregroundMark x1="52764" y1="73310" x2="23869" y2="65658"/>
                        <a14:foregroundMark x1="23869" y1="65658" x2="66080" y2="78114"/>
                        <a14:foregroundMark x1="66080" y1="78114" x2="35678" y2="64769"/>
                        <a14:foregroundMark x1="35678" y1="64769" x2="93719" y2="69751"/>
                        <a14:foregroundMark x1="93719" y1="69751" x2="84673" y2="54270"/>
                        <a14:foregroundMark x1="84673" y1="54270" x2="95226" y2="74377"/>
                        <a14:foregroundMark x1="95226" y1="74377" x2="82915" y2="47509"/>
                        <a14:foregroundMark x1="82915" y1="47509" x2="34422" y2="42883"/>
                        <a14:foregroundMark x1="34422" y1="42883" x2="64322" y2="38256"/>
                        <a14:foregroundMark x1="64322" y1="38256" x2="36432" y2="32028"/>
                        <a14:foregroundMark x1="36432" y1="32028" x2="61307" y2="35409"/>
                        <a14:foregroundMark x1="61307" y1="35409" x2="42714" y2="22954"/>
                        <a14:foregroundMark x1="42714" y1="22954" x2="74874" y2="29715"/>
                        <a14:foregroundMark x1="74874" y1="29715" x2="54271" y2="23310"/>
                        <a14:foregroundMark x1="54271" y1="23310" x2="49246" y2="45907"/>
                        <a14:foregroundMark x1="49246" y1="45907" x2="9548" y2="68505"/>
                        <a14:foregroundMark x1="9548" y1="68505" x2="21106" y2="83274"/>
                        <a14:foregroundMark x1="21106" y1="83274" x2="38191" y2="92171"/>
                        <a14:foregroundMark x1="38191" y1="92171" x2="19347" y2="96797"/>
                        <a14:foregroundMark x1="19347" y1="96797" x2="35176" y2="87722"/>
                        <a14:foregroundMark x1="35176" y1="87722" x2="64573" y2="82740"/>
                        <a14:foregroundMark x1="64573" y1="82740" x2="6030" y2="75801"/>
                        <a14:foregroundMark x1="6030" y1="75801" x2="3518" y2="90569"/>
                        <a14:foregroundMark x1="3518" y1="90569" x2="29899" y2="88078"/>
                        <a14:foregroundMark x1="29899" y1="88078" x2="26131" y2="72598"/>
                        <a14:foregroundMark x1="26131" y1="72598" x2="42462" y2="84698"/>
                        <a14:foregroundMark x1="42462" y1="84698" x2="68090" y2="92349"/>
                        <a14:foregroundMark x1="68090" y1="92349" x2="85176" y2="80427"/>
                        <a14:foregroundMark x1="85176" y1="80427" x2="86432" y2="95552"/>
                        <a14:foregroundMark x1="86432" y1="95552" x2="90704" y2="77936"/>
                        <a14:foregroundMark x1="90704" y1="77936" x2="77638" y2="93950"/>
                        <a14:foregroundMark x1="77638" y1="93950" x2="45477" y2="96619"/>
                        <a14:foregroundMark x1="45477" y1="96619" x2="47487" y2="90391"/>
                        <a14:foregroundMark x1="4774" y1="98043" x2="3518" y2="64769"/>
                        <a14:foregroundMark x1="3518" y1="64769" x2="2261" y2="79359"/>
                        <a14:foregroundMark x1="2261" y1="79359" x2="1508" y2="65125"/>
                        <a14:foregroundMark x1="1508" y1="65125" x2="0" y2="81139"/>
                        <a14:foregroundMark x1="0" y1="81139" x2="4774" y2="95196"/>
                        <a14:foregroundMark x1="4774" y1="95196" x2="13317" y2="80783"/>
                        <a14:foregroundMark x1="13317" y1="80783" x2="7035" y2="63167"/>
                        <a14:foregroundMark x1="7035" y1="63167" x2="13317" y2="45907"/>
                        <a14:foregroundMark x1="13317" y1="45907" x2="0" y2="33808"/>
                        <a14:foregroundMark x1="0" y1="33808" x2="3769" y2="17794"/>
                        <a14:foregroundMark x1="3769" y1="17794" x2="3518" y2="39324"/>
                        <a14:foregroundMark x1="3518" y1="39324" x2="9296" y2="15125"/>
                        <a14:foregroundMark x1="9296" y1="15125" x2="36181" y2="16548"/>
                        <a14:foregroundMark x1="36181" y1="16548" x2="15829" y2="16904"/>
                        <a14:foregroundMark x1="15829" y1="16904" x2="11809" y2="75445"/>
                        <a14:foregroundMark x1="11809" y1="75445" x2="754" y2="99644"/>
                        <a14:foregroundMark x1="754" y1="99644" x2="21106" y2="95552"/>
                        <a14:foregroundMark x1="21106" y1="95552" x2="41206" y2="97509"/>
                        <a14:foregroundMark x1="41206" y1="97509" x2="21608" y2="99288"/>
                        <a14:foregroundMark x1="21608" y1="99288" x2="65578" y2="98577"/>
                        <a14:foregroundMark x1="65578" y1="98577" x2="84673" y2="93060"/>
                        <a14:foregroundMark x1="84673" y1="93060" x2="13819" y2="99110"/>
                        <a14:foregroundMark x1="13819" y1="99110" x2="16332" y2="98399"/>
                        <a14:foregroundMark x1="82412" y1="19573" x2="99497" y2="20463"/>
                        <a14:foregroundMark x1="3015" y1="97153" x2="5276" y2="79004"/>
                        <a14:foregroundMark x1="5276" y1="79004" x2="5025" y2="96619"/>
                        <a14:foregroundMark x1="5025" y1="96619" x2="0" y2="77936"/>
                        <a14:foregroundMark x1="0" y1="77936" x2="1759" y2="94306"/>
                        <a14:foregroundMark x1="1759" y1="94306" x2="3518" y2="79181"/>
                        <a14:foregroundMark x1="3518" y1="79181" x2="2513" y2="96797"/>
                        <a14:foregroundMark x1="3015" y1="43772" x2="503" y2="48932"/>
                        <a14:foregroundMark x1="84171" y1="27224" x2="92714" y2="33452"/>
                        <a14:foregroundMark x1="84422" y1="26335" x2="92714" y2="25979"/>
                        <a14:foregroundMark x1="88693" y1="27936" x2="88693" y2="29181"/>
                        <a14:foregroundMark x1="92211" y1="26512" x2="90452" y2="29893"/>
                        <a14:foregroundMark x1="90955" y1="29181" x2="92462" y2="28292"/>
                        <a14:foregroundMark x1="92714" y1="30249" x2="93216" y2="25979"/>
                        <a14:foregroundMark x1="91206" y1="24911" x2="93970" y2="24733"/>
                        <a14:backgroundMark x1="92462" y1="80961" x2="98995" y2="80605"/>
                        <a14:backgroundMark x1="99749" y1="86833" x2="99749" y2="87900"/>
                        <a14:backgroundMark x1="99749" y1="99644" x2="98492" y2="85231"/>
                        <a14:backgroundMark x1="98492" y1="85231" x2="99497" y2="98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98191" y="2156290"/>
            <a:ext cx="2693808" cy="3803818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22ADDDF3-61DB-4C8D-89B2-ED81FBA98683}"/>
              </a:ext>
            </a:extLst>
          </p:cNvPr>
          <p:cNvSpPr txBox="1"/>
          <p:nvPr/>
        </p:nvSpPr>
        <p:spPr>
          <a:xfrm>
            <a:off x="7239057" y="610294"/>
            <a:ext cx="4960620" cy="307777"/>
          </a:xfrm>
          <a:prstGeom prst="rect">
            <a:avLst/>
          </a:prstGeom>
          <a:solidFill>
            <a:srgbClr val="009DD9"/>
          </a:solidFill>
        </p:spPr>
        <p:txBody>
          <a:bodyPr wrap="square" rtlCol="0">
            <a:spAutoFit/>
          </a:bodyPr>
          <a:lstStyle/>
          <a:p>
            <a:pPr marL="92075"/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CEF17B9E-1940-4CAA-BB46-D11BE5364BBE}"/>
              </a:ext>
            </a:extLst>
          </p:cNvPr>
          <p:cNvSpPr txBox="1"/>
          <p:nvPr/>
        </p:nvSpPr>
        <p:spPr>
          <a:xfrm>
            <a:off x="7239057" y="1048156"/>
            <a:ext cx="4960620" cy="307777"/>
          </a:xfrm>
          <a:prstGeom prst="rect">
            <a:avLst/>
          </a:prstGeom>
          <a:solidFill>
            <a:srgbClr val="9CBF30"/>
          </a:solidFill>
        </p:spPr>
        <p:txBody>
          <a:bodyPr wrap="square" rtlCol="0">
            <a:spAutoFit/>
          </a:bodyPr>
          <a:lstStyle/>
          <a:p>
            <a:pPr marL="92075"/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27D06B82-3BB1-4B96-90A5-B5D54CC66752}"/>
              </a:ext>
            </a:extLst>
          </p:cNvPr>
          <p:cNvSpPr txBox="1"/>
          <p:nvPr/>
        </p:nvSpPr>
        <p:spPr>
          <a:xfrm>
            <a:off x="7239057" y="1486018"/>
            <a:ext cx="4960620" cy="307777"/>
          </a:xfrm>
          <a:prstGeom prst="rect">
            <a:avLst/>
          </a:prstGeom>
          <a:solidFill>
            <a:srgbClr val="FF9200"/>
          </a:solidFill>
        </p:spPr>
        <p:txBody>
          <a:bodyPr wrap="square" rtlCol="0">
            <a:spAutoFit/>
          </a:bodyPr>
          <a:lstStyle/>
          <a:p>
            <a:pPr marL="92075"/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277DE039-A3C3-45FA-9134-86CB3D7B4110}"/>
              </a:ext>
            </a:extLst>
          </p:cNvPr>
          <p:cNvSpPr txBox="1"/>
          <p:nvPr/>
        </p:nvSpPr>
        <p:spPr>
          <a:xfrm>
            <a:off x="7239057" y="1923880"/>
            <a:ext cx="4960620" cy="307777"/>
          </a:xfrm>
          <a:prstGeom prst="rect">
            <a:avLst/>
          </a:prstGeom>
          <a:solidFill>
            <a:srgbClr val="B6006B"/>
          </a:solidFill>
        </p:spPr>
        <p:txBody>
          <a:bodyPr wrap="square" rtlCol="0">
            <a:spAutoFit/>
          </a:bodyPr>
          <a:lstStyle/>
          <a:p>
            <a:pPr marL="92075"/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C90B8A95-A065-4720-9AD0-0F58A55D0E64}"/>
              </a:ext>
            </a:extLst>
          </p:cNvPr>
          <p:cNvCxnSpPr>
            <a:cxnSpLocks/>
          </p:cNvCxnSpPr>
          <p:nvPr/>
        </p:nvCxnSpPr>
        <p:spPr>
          <a:xfrm>
            <a:off x="3263109" y="1650316"/>
            <a:ext cx="0" cy="763926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Imagen 111">
            <a:extLst>
              <a:ext uri="{FF2B5EF4-FFF2-40B4-BE49-F238E27FC236}">
                <a16:creationId xmlns:a16="http://schemas.microsoft.com/office/drawing/2014/main" id="{4A3D447C-9F14-4E20-9512-731A0AF1F13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365" t="14613" r="76266" b="39953"/>
          <a:stretch/>
        </p:blipFill>
        <p:spPr>
          <a:xfrm>
            <a:off x="401431" y="4945730"/>
            <a:ext cx="807244" cy="807508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FAB67641-BE0D-43A6-8805-7B72AFCA0C2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0292" t="14613" r="51356" b="39953"/>
          <a:stretch/>
        </p:blipFill>
        <p:spPr>
          <a:xfrm>
            <a:off x="1548017" y="4945730"/>
            <a:ext cx="806450" cy="807508"/>
          </a:xfrm>
          <a:prstGeom prst="rect">
            <a:avLst/>
          </a:prstGeom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D20361D0-1FA4-44A1-A867-9F4F4AC4B2D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5056" t="14613" r="26629" b="39953"/>
          <a:stretch/>
        </p:blipFill>
        <p:spPr>
          <a:xfrm>
            <a:off x="2693809" y="4945730"/>
            <a:ext cx="804862" cy="807508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B53499B2-EDC2-4E53-BBA9-5706A2BFAC3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9873" t="14613" r="1743" b="39953"/>
          <a:stretch/>
        </p:blipFill>
        <p:spPr>
          <a:xfrm>
            <a:off x="3838013" y="4945730"/>
            <a:ext cx="807852" cy="807508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71588E2F-5E18-4CCE-8FA3-90B065130CC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62" t="20551" r="79387" b="29638"/>
          <a:stretch/>
        </p:blipFill>
        <p:spPr>
          <a:xfrm>
            <a:off x="4985207" y="4945862"/>
            <a:ext cx="804864" cy="807244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721A02A6-74F5-4D83-8B58-6F92D3CE67C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465" t="20551" r="55628" b="29638"/>
          <a:stretch/>
        </p:blipFill>
        <p:spPr>
          <a:xfrm>
            <a:off x="6129413" y="4945862"/>
            <a:ext cx="807244" cy="807244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8795CBEB-ADBC-4EEA-A0C5-B2572C10808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0952" t="20551" r="30139" b="29638"/>
          <a:stretch/>
        </p:blipFill>
        <p:spPr>
          <a:xfrm>
            <a:off x="7275999" y="4945862"/>
            <a:ext cx="807243" cy="807244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767D4453-4A1A-416A-A126-0502B2DF85A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5828" t="20551" r="5265" b="29638"/>
          <a:stretch/>
        </p:blipFill>
        <p:spPr>
          <a:xfrm>
            <a:off x="8422584" y="4945862"/>
            <a:ext cx="807244" cy="807244"/>
          </a:xfrm>
          <a:prstGeom prst="rect">
            <a:avLst/>
          </a:prstGeom>
        </p:spPr>
      </p:pic>
      <p:sp>
        <p:nvSpPr>
          <p:cNvPr id="139" name="CuadroTexto 138">
            <a:extLst>
              <a:ext uri="{FF2B5EF4-FFF2-40B4-BE49-F238E27FC236}">
                <a16:creationId xmlns:a16="http://schemas.microsoft.com/office/drawing/2014/main" id="{F581F6E3-25A4-4700-9E3F-0921D6D10DE1}"/>
              </a:ext>
            </a:extLst>
          </p:cNvPr>
          <p:cNvSpPr txBox="1"/>
          <p:nvPr/>
        </p:nvSpPr>
        <p:spPr>
          <a:xfrm>
            <a:off x="319053" y="4633411"/>
            <a:ext cx="9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Industrial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97ABC392-806A-4CEE-9178-C679C88A9C96}"/>
              </a:ext>
            </a:extLst>
          </p:cNvPr>
          <p:cNvSpPr txBox="1"/>
          <p:nvPr/>
        </p:nvSpPr>
        <p:spPr>
          <a:xfrm>
            <a:off x="1444400" y="4633411"/>
            <a:ext cx="9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Oficinas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6C246A12-2911-45A4-9558-98A1EE595DD6}"/>
              </a:ext>
            </a:extLst>
          </p:cNvPr>
          <p:cNvSpPr txBox="1"/>
          <p:nvPr/>
        </p:nvSpPr>
        <p:spPr>
          <a:xfrm>
            <a:off x="2610240" y="4633411"/>
            <a:ext cx="9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Hogares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C144D9AC-5630-469A-926A-7C53DFC08CDA}"/>
              </a:ext>
            </a:extLst>
          </p:cNvPr>
          <p:cNvSpPr txBox="1"/>
          <p:nvPr/>
        </p:nvSpPr>
        <p:spPr>
          <a:xfrm>
            <a:off x="3755939" y="4633411"/>
            <a:ext cx="9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Hospitalaria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09B7B717-4812-4356-9459-BE3147257888}"/>
              </a:ext>
            </a:extLst>
          </p:cNvPr>
          <p:cNvSpPr txBox="1"/>
          <p:nvPr/>
        </p:nvSpPr>
        <p:spPr>
          <a:xfrm>
            <a:off x="4901638" y="4556466"/>
            <a:ext cx="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Centros Comerciales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4AAB07A1-2814-4782-8015-66A4C1563F19}"/>
              </a:ext>
            </a:extLst>
          </p:cNvPr>
          <p:cNvSpPr txBox="1"/>
          <p:nvPr/>
        </p:nvSpPr>
        <p:spPr>
          <a:xfrm>
            <a:off x="5950844" y="4634121"/>
            <a:ext cx="1080000" cy="2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Universidades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1F167101-C84B-49B0-8CE7-C142D50F5450}"/>
              </a:ext>
            </a:extLst>
          </p:cNvPr>
          <p:cNvSpPr txBox="1"/>
          <p:nvPr/>
        </p:nvSpPr>
        <p:spPr>
          <a:xfrm>
            <a:off x="7194633" y="4556466"/>
            <a:ext cx="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Centros de datos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6419338E-693B-4EB6-A93E-30890DBACA9E}"/>
              </a:ext>
            </a:extLst>
          </p:cNvPr>
          <p:cNvSpPr txBox="1"/>
          <p:nvPr/>
        </p:nvSpPr>
        <p:spPr>
          <a:xfrm>
            <a:off x="8286206" y="4634121"/>
            <a:ext cx="1080000" cy="2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Infraestructura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7B3FEC24-518B-4598-9205-89670D765AD7}"/>
              </a:ext>
            </a:extLst>
          </p:cNvPr>
          <p:cNvSpPr txBox="1"/>
          <p:nvPr/>
        </p:nvSpPr>
        <p:spPr>
          <a:xfrm>
            <a:off x="7239057" y="611031"/>
            <a:ext cx="496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Font typeface="Wingdings" panose="05000000000000000000" pitchFamily="2" charset="2"/>
              <a:buChar char="§"/>
            </a:pPr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Potencia, protección y distribución de energía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0F8D14C8-7F4D-452E-849C-DC94A1E2F0E7}"/>
              </a:ext>
            </a:extLst>
          </p:cNvPr>
          <p:cNvSpPr txBox="1"/>
          <p:nvPr/>
        </p:nvSpPr>
        <p:spPr>
          <a:xfrm>
            <a:off x="7231380" y="1047684"/>
            <a:ext cx="496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Font typeface="Wingdings" panose="05000000000000000000" pitchFamily="2" charset="2"/>
              <a:buChar char="§"/>
            </a:pPr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Dispositivos y aparatos eléctricos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A407D9DE-2C51-47A7-B43C-6DF1EEE33381}"/>
              </a:ext>
            </a:extLst>
          </p:cNvPr>
          <p:cNvSpPr txBox="1"/>
          <p:nvPr/>
        </p:nvSpPr>
        <p:spPr>
          <a:xfrm>
            <a:off x="7239057" y="1486600"/>
            <a:ext cx="496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Font typeface="Wingdings" panose="05000000000000000000" pitchFamily="2" charset="2"/>
              <a:buChar char="§"/>
            </a:pPr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Automatización, sonido y seguridad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63A09FC4-6091-45D1-8238-9AD16335C4FB}"/>
              </a:ext>
            </a:extLst>
          </p:cNvPr>
          <p:cNvSpPr txBox="1"/>
          <p:nvPr/>
        </p:nvSpPr>
        <p:spPr>
          <a:xfrm>
            <a:off x="7239057" y="1923190"/>
            <a:ext cx="496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Font typeface="Wingdings" panose="05000000000000000000" pitchFamily="2" charset="2"/>
              <a:buChar char="§"/>
            </a:pPr>
            <a:r>
              <a:rPr lang="es-419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Canalización y cableado estructurado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8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20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2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4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6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6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6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9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decel="10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2" decel="100000" fill="hold" grpId="0" nodeType="withEffect">
                                  <p:stCondLst>
                                    <p:cond delay="57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72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2" decel="10000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7" grpId="0"/>
      <p:bldP spid="82" grpId="0"/>
      <p:bldP spid="92" grpId="0" animBg="1"/>
      <p:bldP spid="106" grpId="0" animBg="1"/>
      <p:bldP spid="107" grpId="0" animBg="1"/>
      <p:bldP spid="110" grpId="0" animBg="1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sp>
        <p:nvSpPr>
          <p:cNvPr id="72" name="Marcador de contenido 2">
            <a:extLst>
              <a:ext uri="{FF2B5EF4-FFF2-40B4-BE49-F238E27FC236}">
                <a16:creationId xmlns:a16="http://schemas.microsoft.com/office/drawing/2014/main" id="{581EACC0-97B1-41FB-87B0-61B7710705D3}"/>
              </a:ext>
            </a:extLst>
          </p:cNvPr>
          <p:cNvSpPr txBox="1">
            <a:spLocks/>
          </p:cNvSpPr>
          <p:nvPr/>
        </p:nvSpPr>
        <p:spPr>
          <a:xfrm>
            <a:off x="3453021" y="1446020"/>
            <a:ext cx="5255152" cy="3188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principal proveedor mundial de productos y</a:t>
            </a:r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Marcador de contenido 2">
            <a:extLst>
              <a:ext uri="{FF2B5EF4-FFF2-40B4-BE49-F238E27FC236}">
                <a16:creationId xmlns:a16="http://schemas.microsoft.com/office/drawing/2014/main" id="{1EA131CB-1424-4511-A76A-04348C766F4F}"/>
              </a:ext>
            </a:extLst>
          </p:cNvPr>
          <p:cNvSpPr txBox="1">
            <a:spLocks/>
          </p:cNvSpPr>
          <p:nvPr/>
        </p:nvSpPr>
        <p:spPr>
          <a:xfrm>
            <a:off x="3453021" y="1751557"/>
            <a:ext cx="5255152" cy="3188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soluciones innovadoras de videovigilancia</a:t>
            </a:r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Rectángulo 3">
            <a:extLst>
              <a:ext uri="{FF2B5EF4-FFF2-40B4-BE49-F238E27FC236}">
                <a16:creationId xmlns:a16="http://schemas.microsoft.com/office/drawing/2014/main" id="{01A4CE57-2737-47C1-A87E-0EB821E3C4BE}"/>
              </a:ext>
            </a:extLst>
          </p:cNvPr>
          <p:cNvSpPr/>
          <p:nvPr/>
        </p:nvSpPr>
        <p:spPr>
          <a:xfrm>
            <a:off x="0" y="1489422"/>
            <a:ext cx="3504065" cy="623553"/>
          </a:xfrm>
          <a:custGeom>
            <a:avLst/>
            <a:gdLst>
              <a:gd name="connsiteX0" fmla="*/ 0 w 3504065"/>
              <a:gd name="connsiteY0" fmla="*/ 0 h 585605"/>
              <a:gd name="connsiteX1" fmla="*/ 3504065 w 3504065"/>
              <a:gd name="connsiteY1" fmla="*/ 0 h 585605"/>
              <a:gd name="connsiteX2" fmla="*/ 3504065 w 3504065"/>
              <a:gd name="connsiteY2" fmla="*/ 585605 h 585605"/>
              <a:gd name="connsiteX3" fmla="*/ 0 w 3504065"/>
              <a:gd name="connsiteY3" fmla="*/ 585605 h 585605"/>
              <a:gd name="connsiteX4" fmla="*/ 0 w 3504065"/>
              <a:gd name="connsiteY4" fmla="*/ 0 h 585605"/>
              <a:gd name="connsiteX0" fmla="*/ 0 w 3504065"/>
              <a:gd name="connsiteY0" fmla="*/ 0 h 585605"/>
              <a:gd name="connsiteX1" fmla="*/ 3504065 w 3504065"/>
              <a:gd name="connsiteY1" fmla="*/ 0 h 585605"/>
              <a:gd name="connsiteX2" fmla="*/ 3373436 w 3504065"/>
              <a:gd name="connsiteY2" fmla="*/ 571091 h 585605"/>
              <a:gd name="connsiteX3" fmla="*/ 0 w 3504065"/>
              <a:gd name="connsiteY3" fmla="*/ 585605 h 585605"/>
              <a:gd name="connsiteX4" fmla="*/ 0 w 3504065"/>
              <a:gd name="connsiteY4" fmla="*/ 0 h 585605"/>
              <a:gd name="connsiteX0" fmla="*/ 0 w 3504065"/>
              <a:gd name="connsiteY0" fmla="*/ 0 h 585605"/>
              <a:gd name="connsiteX1" fmla="*/ 3504065 w 3504065"/>
              <a:gd name="connsiteY1" fmla="*/ 0 h 585605"/>
              <a:gd name="connsiteX2" fmla="*/ 3315379 w 3504065"/>
              <a:gd name="connsiteY2" fmla="*/ 556577 h 585605"/>
              <a:gd name="connsiteX3" fmla="*/ 0 w 3504065"/>
              <a:gd name="connsiteY3" fmla="*/ 585605 h 585605"/>
              <a:gd name="connsiteX4" fmla="*/ 0 w 3504065"/>
              <a:gd name="connsiteY4" fmla="*/ 0 h 58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065" h="585605">
                <a:moveTo>
                  <a:pt x="0" y="0"/>
                </a:moveTo>
                <a:lnTo>
                  <a:pt x="3504065" y="0"/>
                </a:lnTo>
                <a:lnTo>
                  <a:pt x="3315379" y="556577"/>
                </a:lnTo>
                <a:lnTo>
                  <a:pt x="0" y="5856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5" name="Picture 2" descr="Resultado de imagen para hikvision logo png">
            <a:extLst>
              <a:ext uri="{FF2B5EF4-FFF2-40B4-BE49-F238E27FC236}">
                <a16:creationId xmlns:a16="http://schemas.microsoft.com/office/drawing/2014/main" id="{2278992A-0AF2-422B-9FEB-8EFE579B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" y="1531667"/>
            <a:ext cx="346266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ángulo 75">
            <a:extLst>
              <a:ext uri="{FF2B5EF4-FFF2-40B4-BE49-F238E27FC236}">
                <a16:creationId xmlns:a16="http://schemas.microsoft.com/office/drawing/2014/main" id="{A51C836C-F9E2-448F-A387-B5BF5C5F5365}"/>
              </a:ext>
            </a:extLst>
          </p:cNvPr>
          <p:cNvSpPr/>
          <p:nvPr/>
        </p:nvSpPr>
        <p:spPr>
          <a:xfrm>
            <a:off x="0" y="0"/>
            <a:ext cx="12192000" cy="15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Título 1">
            <a:extLst>
              <a:ext uri="{FF2B5EF4-FFF2-40B4-BE49-F238E27FC236}">
                <a16:creationId xmlns:a16="http://schemas.microsoft.com/office/drawing/2014/main" id="{5E2F99B6-AB8C-4CAC-B52A-4E03E8D93F43}"/>
              </a:ext>
            </a:extLst>
          </p:cNvPr>
          <p:cNvSpPr txBox="1">
            <a:spLocks/>
          </p:cNvSpPr>
          <p:nvPr/>
        </p:nvSpPr>
        <p:spPr>
          <a:xfrm>
            <a:off x="0" y="79602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CCTV</a:t>
            </a:r>
            <a:endParaRPr lang="es-CO" dirty="0">
              <a:latin typeface="Century Gothic" panose="020B0502020202020204" pitchFamily="34" charset="0"/>
            </a:endParaRPr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D4C7A3E5-71CA-4840-BBF0-20087A801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643" y="-595137"/>
            <a:ext cx="3472096" cy="3472096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B0ABFC0D-B018-449B-97A6-12EBAED83B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794">
            <a:off x="6987723" y="2430573"/>
            <a:ext cx="6153599" cy="3845999"/>
          </a:xfrm>
          <a:prstGeom prst="rect">
            <a:avLst/>
          </a:prstGeom>
        </p:spPr>
      </p:pic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1378F4C4-73DF-4C49-AFB4-97F21FEB34CA}"/>
              </a:ext>
            </a:extLst>
          </p:cNvPr>
          <p:cNvCxnSpPr>
            <a:cxnSpLocks/>
          </p:cNvCxnSpPr>
          <p:nvPr/>
        </p:nvCxnSpPr>
        <p:spPr>
          <a:xfrm flipV="1">
            <a:off x="0" y="1435186"/>
            <a:ext cx="1377797" cy="2375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16">
            <a:extLst>
              <a:ext uri="{FF2B5EF4-FFF2-40B4-BE49-F238E27FC236}">
                <a16:creationId xmlns:a16="http://schemas.microsoft.com/office/drawing/2014/main" id="{6B532D07-08FE-4C09-8049-304AA8E1DB66}"/>
              </a:ext>
            </a:extLst>
          </p:cNvPr>
          <p:cNvSpPr txBox="1"/>
          <p:nvPr/>
        </p:nvSpPr>
        <p:spPr>
          <a:xfrm>
            <a:off x="-98113" y="4655168"/>
            <a:ext cx="154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Fácil instalación</a:t>
            </a:r>
          </a:p>
        </p:txBody>
      </p:sp>
      <p:sp>
        <p:nvSpPr>
          <p:cNvPr id="87" name="TextBox 25">
            <a:extLst>
              <a:ext uri="{FF2B5EF4-FFF2-40B4-BE49-F238E27FC236}">
                <a16:creationId xmlns:a16="http://schemas.microsoft.com/office/drawing/2014/main" id="{B7629D7A-6C55-467E-84EA-C5C3AAB4E5BD}"/>
              </a:ext>
            </a:extLst>
          </p:cNvPr>
          <p:cNvSpPr txBox="1"/>
          <p:nvPr/>
        </p:nvSpPr>
        <p:spPr>
          <a:xfrm>
            <a:off x="1985372" y="2525534"/>
            <a:ext cx="154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Garantías extendidas</a:t>
            </a:r>
          </a:p>
        </p:txBody>
      </p:sp>
      <p:sp>
        <p:nvSpPr>
          <p:cNvPr id="90" name="TextBox 34">
            <a:extLst>
              <a:ext uri="{FF2B5EF4-FFF2-40B4-BE49-F238E27FC236}">
                <a16:creationId xmlns:a16="http://schemas.microsoft.com/office/drawing/2014/main" id="{D9312DB4-937C-46DD-A15A-03102E827AAA}"/>
              </a:ext>
            </a:extLst>
          </p:cNvPr>
          <p:cNvSpPr txBox="1"/>
          <p:nvPr/>
        </p:nvSpPr>
        <p:spPr>
          <a:xfrm>
            <a:off x="2758234" y="4655166"/>
            <a:ext cx="283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Solución en diferentes verticales del mercado</a:t>
            </a:r>
          </a:p>
        </p:txBody>
      </p:sp>
      <p:cxnSp>
        <p:nvCxnSpPr>
          <p:cNvPr id="92" name="Straight Connector 43">
            <a:extLst>
              <a:ext uri="{FF2B5EF4-FFF2-40B4-BE49-F238E27FC236}">
                <a16:creationId xmlns:a16="http://schemas.microsoft.com/office/drawing/2014/main" id="{2F1466FC-058C-4440-991D-E3EC4730E71E}"/>
              </a:ext>
            </a:extLst>
          </p:cNvPr>
          <p:cNvCxnSpPr>
            <a:cxnSpLocks/>
          </p:cNvCxnSpPr>
          <p:nvPr/>
        </p:nvCxnSpPr>
        <p:spPr>
          <a:xfrm>
            <a:off x="5677665" y="3819569"/>
            <a:ext cx="207869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7">
            <a:extLst>
              <a:ext uri="{FF2B5EF4-FFF2-40B4-BE49-F238E27FC236}">
                <a16:creationId xmlns:a16="http://schemas.microsoft.com/office/drawing/2014/main" id="{6F5C2E42-0D86-4645-9A73-A2D7F8CFE403}"/>
              </a:ext>
            </a:extLst>
          </p:cNvPr>
          <p:cNvCxnSpPr>
            <a:cxnSpLocks/>
          </p:cNvCxnSpPr>
          <p:nvPr/>
        </p:nvCxnSpPr>
        <p:spPr>
          <a:xfrm>
            <a:off x="3588933" y="3819569"/>
            <a:ext cx="207869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8">
            <a:extLst>
              <a:ext uri="{FF2B5EF4-FFF2-40B4-BE49-F238E27FC236}">
                <a16:creationId xmlns:a16="http://schemas.microsoft.com/office/drawing/2014/main" id="{8D832495-7560-4534-A42E-7B8FAD67F95F}"/>
              </a:ext>
            </a:extLst>
          </p:cNvPr>
          <p:cNvCxnSpPr>
            <a:cxnSpLocks/>
          </p:cNvCxnSpPr>
          <p:nvPr/>
        </p:nvCxnSpPr>
        <p:spPr>
          <a:xfrm>
            <a:off x="1509720" y="3819569"/>
            <a:ext cx="207869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Arc 10">
            <a:extLst>
              <a:ext uri="{FF2B5EF4-FFF2-40B4-BE49-F238E27FC236}">
                <a16:creationId xmlns:a16="http://schemas.microsoft.com/office/drawing/2014/main" id="{8C5768EF-7EA0-4F73-B20C-0A4D6DBAFDE0}"/>
              </a:ext>
            </a:extLst>
          </p:cNvPr>
          <p:cNvSpPr/>
          <p:nvPr/>
        </p:nvSpPr>
        <p:spPr>
          <a:xfrm>
            <a:off x="1041633" y="3395518"/>
            <a:ext cx="848098" cy="848099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6">
            <a:extLst>
              <a:ext uri="{FF2B5EF4-FFF2-40B4-BE49-F238E27FC236}">
                <a16:creationId xmlns:a16="http://schemas.microsoft.com/office/drawing/2014/main" id="{62FD77CC-FD62-4445-9572-EE884DAD12D2}"/>
              </a:ext>
            </a:extLst>
          </p:cNvPr>
          <p:cNvCxnSpPr>
            <a:cxnSpLocks/>
          </p:cNvCxnSpPr>
          <p:nvPr/>
        </p:nvCxnSpPr>
        <p:spPr>
          <a:xfrm>
            <a:off x="-20008" y="3819569"/>
            <a:ext cx="1419567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7">
            <a:extLst>
              <a:ext uri="{FF2B5EF4-FFF2-40B4-BE49-F238E27FC236}">
                <a16:creationId xmlns:a16="http://schemas.microsoft.com/office/drawing/2014/main" id="{9270A238-4CF4-4CE0-9063-7365423F025D}"/>
              </a:ext>
            </a:extLst>
          </p:cNvPr>
          <p:cNvSpPr/>
          <p:nvPr/>
        </p:nvSpPr>
        <p:spPr>
          <a:xfrm>
            <a:off x="1377797" y="3731682"/>
            <a:ext cx="175772" cy="175772"/>
          </a:xfrm>
          <a:prstGeom prst="ellipse">
            <a:avLst/>
          </a:prstGeom>
          <a:solidFill>
            <a:srgbClr val="2F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ircle: Hollow 8">
            <a:extLst>
              <a:ext uri="{FF2B5EF4-FFF2-40B4-BE49-F238E27FC236}">
                <a16:creationId xmlns:a16="http://schemas.microsoft.com/office/drawing/2014/main" id="{594FC863-6B11-433A-93DF-BBA94549EE52}"/>
              </a:ext>
            </a:extLst>
          </p:cNvPr>
          <p:cNvSpPr/>
          <p:nvPr/>
        </p:nvSpPr>
        <p:spPr>
          <a:xfrm>
            <a:off x="1267939" y="3621825"/>
            <a:ext cx="395488" cy="395488"/>
          </a:xfrm>
          <a:prstGeom prst="donut">
            <a:avLst>
              <a:gd name="adj" fmla="val 5281"/>
            </a:avLst>
          </a:prstGeom>
          <a:solidFill>
            <a:srgbClr val="2F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Circle: Hollow 9">
            <a:extLst>
              <a:ext uri="{FF2B5EF4-FFF2-40B4-BE49-F238E27FC236}">
                <a16:creationId xmlns:a16="http://schemas.microsoft.com/office/drawing/2014/main" id="{AFA49E6B-A5F6-4A8B-A5A0-6450BD411A18}"/>
              </a:ext>
            </a:extLst>
          </p:cNvPr>
          <p:cNvSpPr/>
          <p:nvPr/>
        </p:nvSpPr>
        <p:spPr>
          <a:xfrm>
            <a:off x="1145339" y="3499225"/>
            <a:ext cx="640687" cy="640687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2" name="Straight Connector 11">
            <a:extLst>
              <a:ext uri="{FF2B5EF4-FFF2-40B4-BE49-F238E27FC236}">
                <a16:creationId xmlns:a16="http://schemas.microsoft.com/office/drawing/2014/main" id="{3760DD77-D24E-4863-95CC-7C1FA0EFF922}"/>
              </a:ext>
            </a:extLst>
          </p:cNvPr>
          <p:cNvCxnSpPr>
            <a:cxnSpLocks/>
          </p:cNvCxnSpPr>
          <p:nvPr/>
        </p:nvCxnSpPr>
        <p:spPr>
          <a:xfrm flipV="1">
            <a:off x="1465683" y="4139912"/>
            <a:ext cx="0" cy="953493"/>
          </a:xfrm>
          <a:prstGeom prst="line">
            <a:avLst/>
          </a:prstGeom>
          <a:ln w="19050">
            <a:solidFill>
              <a:srgbClr val="2F3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3">
            <a:extLst>
              <a:ext uri="{FF2B5EF4-FFF2-40B4-BE49-F238E27FC236}">
                <a16:creationId xmlns:a16="http://schemas.microsoft.com/office/drawing/2014/main" id="{98C59D4E-A332-4543-BBB2-EA89E60B2D51}"/>
              </a:ext>
            </a:extLst>
          </p:cNvPr>
          <p:cNvSpPr/>
          <p:nvPr/>
        </p:nvSpPr>
        <p:spPr>
          <a:xfrm>
            <a:off x="1408365" y="5070216"/>
            <a:ext cx="114634" cy="114634"/>
          </a:xfrm>
          <a:prstGeom prst="ellipse">
            <a:avLst/>
          </a:prstGeom>
          <a:solidFill>
            <a:srgbClr val="2F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c 17">
            <a:extLst>
              <a:ext uri="{FF2B5EF4-FFF2-40B4-BE49-F238E27FC236}">
                <a16:creationId xmlns:a16="http://schemas.microsoft.com/office/drawing/2014/main" id="{D2C6C599-FB33-4D9F-B5C9-8DCD7E5CD1C1}"/>
              </a:ext>
            </a:extLst>
          </p:cNvPr>
          <p:cNvSpPr/>
          <p:nvPr/>
        </p:nvSpPr>
        <p:spPr>
          <a:xfrm rot="5400000">
            <a:off x="3107048" y="3395518"/>
            <a:ext cx="848099" cy="848098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9">
            <a:extLst>
              <a:ext uri="{FF2B5EF4-FFF2-40B4-BE49-F238E27FC236}">
                <a16:creationId xmlns:a16="http://schemas.microsoft.com/office/drawing/2014/main" id="{75712833-568B-4238-90D5-DEDFD7F828A9}"/>
              </a:ext>
            </a:extLst>
          </p:cNvPr>
          <p:cNvSpPr/>
          <p:nvPr/>
        </p:nvSpPr>
        <p:spPr>
          <a:xfrm>
            <a:off x="3443211" y="3731682"/>
            <a:ext cx="175772" cy="175772"/>
          </a:xfrm>
          <a:prstGeom prst="ellips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ircle: Hollow 20">
            <a:extLst>
              <a:ext uri="{FF2B5EF4-FFF2-40B4-BE49-F238E27FC236}">
                <a16:creationId xmlns:a16="http://schemas.microsoft.com/office/drawing/2014/main" id="{F8DE6D27-B969-4F77-B297-D91959C79A2D}"/>
              </a:ext>
            </a:extLst>
          </p:cNvPr>
          <p:cNvSpPr/>
          <p:nvPr/>
        </p:nvSpPr>
        <p:spPr>
          <a:xfrm>
            <a:off x="3333353" y="3621825"/>
            <a:ext cx="395488" cy="395488"/>
          </a:xfrm>
          <a:prstGeom prst="donut">
            <a:avLst>
              <a:gd name="adj" fmla="val 5281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9" name="Circle: Hollow 21">
            <a:extLst>
              <a:ext uri="{FF2B5EF4-FFF2-40B4-BE49-F238E27FC236}">
                <a16:creationId xmlns:a16="http://schemas.microsoft.com/office/drawing/2014/main" id="{37102C8A-0335-4B67-B5CE-6C206FFEDE36}"/>
              </a:ext>
            </a:extLst>
          </p:cNvPr>
          <p:cNvSpPr/>
          <p:nvPr/>
        </p:nvSpPr>
        <p:spPr>
          <a:xfrm>
            <a:off x="3210753" y="3499225"/>
            <a:ext cx="640687" cy="640687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0" name="Straight Connector 22">
            <a:extLst>
              <a:ext uri="{FF2B5EF4-FFF2-40B4-BE49-F238E27FC236}">
                <a16:creationId xmlns:a16="http://schemas.microsoft.com/office/drawing/2014/main" id="{CC35E449-5190-4A03-AB3E-06A30DAA4F7C}"/>
              </a:ext>
            </a:extLst>
          </p:cNvPr>
          <p:cNvCxnSpPr>
            <a:cxnSpLocks/>
          </p:cNvCxnSpPr>
          <p:nvPr/>
        </p:nvCxnSpPr>
        <p:spPr>
          <a:xfrm flipV="1">
            <a:off x="3531097" y="2545732"/>
            <a:ext cx="0" cy="953493"/>
          </a:xfrm>
          <a:prstGeom prst="line">
            <a:avLst/>
          </a:prstGeom>
          <a:ln w="19050"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23">
            <a:extLst>
              <a:ext uri="{FF2B5EF4-FFF2-40B4-BE49-F238E27FC236}">
                <a16:creationId xmlns:a16="http://schemas.microsoft.com/office/drawing/2014/main" id="{06B6325C-FFF6-439B-8CB9-77C00D1BDD71}"/>
              </a:ext>
            </a:extLst>
          </p:cNvPr>
          <p:cNvSpPr/>
          <p:nvPr/>
        </p:nvSpPr>
        <p:spPr>
          <a:xfrm>
            <a:off x="3473779" y="2502960"/>
            <a:ext cx="114634" cy="113353"/>
          </a:xfrm>
          <a:prstGeom prst="ellips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26">
            <a:extLst>
              <a:ext uri="{FF2B5EF4-FFF2-40B4-BE49-F238E27FC236}">
                <a16:creationId xmlns:a16="http://schemas.microsoft.com/office/drawing/2014/main" id="{CC9FAEAE-8977-4EEB-8DCE-859A8D9F593A}"/>
              </a:ext>
            </a:extLst>
          </p:cNvPr>
          <p:cNvSpPr/>
          <p:nvPr/>
        </p:nvSpPr>
        <p:spPr>
          <a:xfrm>
            <a:off x="5186261" y="3395518"/>
            <a:ext cx="848098" cy="848099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28">
            <a:extLst>
              <a:ext uri="{FF2B5EF4-FFF2-40B4-BE49-F238E27FC236}">
                <a16:creationId xmlns:a16="http://schemas.microsoft.com/office/drawing/2014/main" id="{E20AA470-3781-417F-BC13-A6AEB47B64F7}"/>
              </a:ext>
            </a:extLst>
          </p:cNvPr>
          <p:cNvSpPr/>
          <p:nvPr/>
        </p:nvSpPr>
        <p:spPr>
          <a:xfrm>
            <a:off x="5522424" y="3731682"/>
            <a:ext cx="175772" cy="175772"/>
          </a:xfrm>
          <a:prstGeom prst="ellipse">
            <a:avLst/>
          </a:prstGeom>
          <a:solidFill>
            <a:srgbClr val="2F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ircle: Hollow 29">
            <a:extLst>
              <a:ext uri="{FF2B5EF4-FFF2-40B4-BE49-F238E27FC236}">
                <a16:creationId xmlns:a16="http://schemas.microsoft.com/office/drawing/2014/main" id="{2DD0940B-1D0F-4934-B23A-659F69215D96}"/>
              </a:ext>
            </a:extLst>
          </p:cNvPr>
          <p:cNvSpPr/>
          <p:nvPr/>
        </p:nvSpPr>
        <p:spPr>
          <a:xfrm>
            <a:off x="5412566" y="3621825"/>
            <a:ext cx="395488" cy="395488"/>
          </a:xfrm>
          <a:prstGeom prst="donut">
            <a:avLst>
              <a:gd name="adj" fmla="val 5281"/>
            </a:avLst>
          </a:prstGeom>
          <a:solidFill>
            <a:srgbClr val="2F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Circle: Hollow 30">
            <a:extLst>
              <a:ext uri="{FF2B5EF4-FFF2-40B4-BE49-F238E27FC236}">
                <a16:creationId xmlns:a16="http://schemas.microsoft.com/office/drawing/2014/main" id="{DD7D152D-DAAF-4021-83D2-A71BE82D7983}"/>
              </a:ext>
            </a:extLst>
          </p:cNvPr>
          <p:cNvSpPr/>
          <p:nvPr/>
        </p:nvSpPr>
        <p:spPr>
          <a:xfrm>
            <a:off x="5289967" y="3499225"/>
            <a:ext cx="640687" cy="640687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6" name="Straight Connector 31">
            <a:extLst>
              <a:ext uri="{FF2B5EF4-FFF2-40B4-BE49-F238E27FC236}">
                <a16:creationId xmlns:a16="http://schemas.microsoft.com/office/drawing/2014/main" id="{EFDDF4EA-30C5-4650-AD49-DFBC9E0B0C42}"/>
              </a:ext>
            </a:extLst>
          </p:cNvPr>
          <p:cNvCxnSpPr>
            <a:cxnSpLocks/>
          </p:cNvCxnSpPr>
          <p:nvPr/>
        </p:nvCxnSpPr>
        <p:spPr>
          <a:xfrm flipV="1">
            <a:off x="5610311" y="4139912"/>
            <a:ext cx="0" cy="953493"/>
          </a:xfrm>
          <a:prstGeom prst="line">
            <a:avLst/>
          </a:prstGeom>
          <a:ln w="19050">
            <a:solidFill>
              <a:srgbClr val="2F3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32">
            <a:extLst>
              <a:ext uri="{FF2B5EF4-FFF2-40B4-BE49-F238E27FC236}">
                <a16:creationId xmlns:a16="http://schemas.microsoft.com/office/drawing/2014/main" id="{9B4DBC5D-CB2B-4188-85DB-3C8D5ABEAF88}"/>
              </a:ext>
            </a:extLst>
          </p:cNvPr>
          <p:cNvSpPr/>
          <p:nvPr/>
        </p:nvSpPr>
        <p:spPr>
          <a:xfrm>
            <a:off x="5552992" y="5070216"/>
            <a:ext cx="114634" cy="116258"/>
          </a:xfrm>
          <a:prstGeom prst="ellipse">
            <a:avLst/>
          </a:prstGeom>
          <a:solidFill>
            <a:srgbClr val="2F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Arc 44">
            <a:extLst>
              <a:ext uri="{FF2B5EF4-FFF2-40B4-BE49-F238E27FC236}">
                <a16:creationId xmlns:a16="http://schemas.microsoft.com/office/drawing/2014/main" id="{D53BEE27-323C-4D52-B929-B7B6343DC2FE}"/>
              </a:ext>
            </a:extLst>
          </p:cNvPr>
          <p:cNvSpPr/>
          <p:nvPr/>
        </p:nvSpPr>
        <p:spPr>
          <a:xfrm rot="5400000">
            <a:off x="7274993" y="3395518"/>
            <a:ext cx="848099" cy="848098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45">
            <a:extLst>
              <a:ext uri="{FF2B5EF4-FFF2-40B4-BE49-F238E27FC236}">
                <a16:creationId xmlns:a16="http://schemas.microsoft.com/office/drawing/2014/main" id="{8D1F8AB3-2814-42FA-A658-94BC8424378A}"/>
              </a:ext>
            </a:extLst>
          </p:cNvPr>
          <p:cNvSpPr/>
          <p:nvPr/>
        </p:nvSpPr>
        <p:spPr>
          <a:xfrm>
            <a:off x="7611156" y="3731682"/>
            <a:ext cx="175772" cy="175772"/>
          </a:xfrm>
          <a:prstGeom prst="ellips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ircle: Hollow 46">
            <a:extLst>
              <a:ext uri="{FF2B5EF4-FFF2-40B4-BE49-F238E27FC236}">
                <a16:creationId xmlns:a16="http://schemas.microsoft.com/office/drawing/2014/main" id="{16AF1D01-6E34-4A97-BB23-5FA2AF7E1BD5}"/>
              </a:ext>
            </a:extLst>
          </p:cNvPr>
          <p:cNvSpPr/>
          <p:nvPr/>
        </p:nvSpPr>
        <p:spPr>
          <a:xfrm>
            <a:off x="7501298" y="3621825"/>
            <a:ext cx="395488" cy="395488"/>
          </a:xfrm>
          <a:prstGeom prst="donut">
            <a:avLst>
              <a:gd name="adj" fmla="val 5281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Circle: Hollow 47">
            <a:extLst>
              <a:ext uri="{FF2B5EF4-FFF2-40B4-BE49-F238E27FC236}">
                <a16:creationId xmlns:a16="http://schemas.microsoft.com/office/drawing/2014/main" id="{BFCFF75D-26C9-4BB3-8BDA-1FF6B27E991E}"/>
              </a:ext>
            </a:extLst>
          </p:cNvPr>
          <p:cNvSpPr/>
          <p:nvPr/>
        </p:nvSpPr>
        <p:spPr>
          <a:xfrm>
            <a:off x="7378699" y="3499225"/>
            <a:ext cx="640687" cy="640687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2" name="Straight Connector 48">
            <a:extLst>
              <a:ext uri="{FF2B5EF4-FFF2-40B4-BE49-F238E27FC236}">
                <a16:creationId xmlns:a16="http://schemas.microsoft.com/office/drawing/2014/main" id="{D68B2419-5838-4677-AC57-E6E735413D76}"/>
              </a:ext>
            </a:extLst>
          </p:cNvPr>
          <p:cNvCxnSpPr>
            <a:cxnSpLocks/>
          </p:cNvCxnSpPr>
          <p:nvPr/>
        </p:nvCxnSpPr>
        <p:spPr>
          <a:xfrm flipV="1">
            <a:off x="7699043" y="2545732"/>
            <a:ext cx="0" cy="953493"/>
          </a:xfrm>
          <a:prstGeom prst="line">
            <a:avLst/>
          </a:prstGeom>
          <a:ln w="19050"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49">
            <a:extLst>
              <a:ext uri="{FF2B5EF4-FFF2-40B4-BE49-F238E27FC236}">
                <a16:creationId xmlns:a16="http://schemas.microsoft.com/office/drawing/2014/main" id="{21DF95C1-DD4A-413F-A0DD-B35AC02CC888}"/>
              </a:ext>
            </a:extLst>
          </p:cNvPr>
          <p:cNvSpPr/>
          <p:nvPr/>
        </p:nvSpPr>
        <p:spPr>
          <a:xfrm>
            <a:off x="7641724" y="2502960"/>
            <a:ext cx="114634" cy="114634"/>
          </a:xfrm>
          <a:prstGeom prst="ellips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51">
            <a:extLst>
              <a:ext uri="{FF2B5EF4-FFF2-40B4-BE49-F238E27FC236}">
                <a16:creationId xmlns:a16="http://schemas.microsoft.com/office/drawing/2014/main" id="{2EF1BD97-35A8-481A-A979-78FD9142102F}"/>
              </a:ext>
            </a:extLst>
          </p:cNvPr>
          <p:cNvSpPr txBox="1"/>
          <p:nvPr/>
        </p:nvSpPr>
        <p:spPr>
          <a:xfrm>
            <a:off x="3962171" y="2522326"/>
            <a:ext cx="373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Tecnología de punta</a:t>
            </a:r>
          </a:p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(Almacenamiento, seguridad, velocidad</a:t>
            </a:r>
          </a:p>
        </p:txBody>
      </p:sp>
      <p:cxnSp>
        <p:nvCxnSpPr>
          <p:cNvPr id="155" name="Straight Connector 63">
            <a:extLst>
              <a:ext uri="{FF2B5EF4-FFF2-40B4-BE49-F238E27FC236}">
                <a16:creationId xmlns:a16="http://schemas.microsoft.com/office/drawing/2014/main" id="{64DD3DBB-3E7A-4D4C-A869-2CB9FF1C4576}"/>
              </a:ext>
            </a:extLst>
          </p:cNvPr>
          <p:cNvCxnSpPr>
            <a:cxnSpLocks/>
          </p:cNvCxnSpPr>
          <p:nvPr/>
        </p:nvCxnSpPr>
        <p:spPr>
          <a:xfrm>
            <a:off x="25710" y="5128529"/>
            <a:ext cx="1379885" cy="0"/>
          </a:xfrm>
          <a:prstGeom prst="line">
            <a:avLst/>
          </a:prstGeom>
          <a:ln w="19050">
            <a:solidFill>
              <a:srgbClr val="2F3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65">
            <a:extLst>
              <a:ext uri="{FF2B5EF4-FFF2-40B4-BE49-F238E27FC236}">
                <a16:creationId xmlns:a16="http://schemas.microsoft.com/office/drawing/2014/main" id="{16010CB5-B04A-4F68-9441-605715CA0AFE}"/>
              </a:ext>
            </a:extLst>
          </p:cNvPr>
          <p:cNvCxnSpPr>
            <a:cxnSpLocks/>
          </p:cNvCxnSpPr>
          <p:nvPr/>
        </p:nvCxnSpPr>
        <p:spPr>
          <a:xfrm>
            <a:off x="3756431" y="5136149"/>
            <a:ext cx="1803344" cy="0"/>
          </a:xfrm>
          <a:prstGeom prst="line">
            <a:avLst/>
          </a:prstGeom>
          <a:ln w="19050">
            <a:solidFill>
              <a:srgbClr val="2F3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67">
            <a:extLst>
              <a:ext uri="{FF2B5EF4-FFF2-40B4-BE49-F238E27FC236}">
                <a16:creationId xmlns:a16="http://schemas.microsoft.com/office/drawing/2014/main" id="{A465C12B-5C7C-4FB5-AE28-ABC18CB4D448}"/>
              </a:ext>
            </a:extLst>
          </p:cNvPr>
          <p:cNvCxnSpPr>
            <a:cxnSpLocks/>
          </p:cNvCxnSpPr>
          <p:nvPr/>
        </p:nvCxnSpPr>
        <p:spPr>
          <a:xfrm>
            <a:off x="1687483" y="2556014"/>
            <a:ext cx="1803344" cy="0"/>
          </a:xfrm>
          <a:prstGeom prst="line">
            <a:avLst/>
          </a:prstGeom>
          <a:ln w="19050"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68">
            <a:extLst>
              <a:ext uri="{FF2B5EF4-FFF2-40B4-BE49-F238E27FC236}">
                <a16:creationId xmlns:a16="http://schemas.microsoft.com/office/drawing/2014/main" id="{833FCE87-DFAB-45F7-A830-5B13B46BEDCC}"/>
              </a:ext>
            </a:extLst>
          </p:cNvPr>
          <p:cNvCxnSpPr>
            <a:cxnSpLocks/>
          </p:cNvCxnSpPr>
          <p:nvPr/>
        </p:nvCxnSpPr>
        <p:spPr>
          <a:xfrm>
            <a:off x="5853456" y="2556014"/>
            <a:ext cx="1803344" cy="0"/>
          </a:xfrm>
          <a:prstGeom prst="line">
            <a:avLst/>
          </a:prstGeom>
          <a:ln w="19050"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4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6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8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0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2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4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4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4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7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192" dur="750" fill="hold"/>
                                        <p:tgtEl>
                                          <p:spTgt spid="1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94" dur="75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196" dur="750" fill="hold"/>
                                        <p:tgtEl>
                                          <p:spTgt spid="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98" dur="750" fill="hold"/>
                                        <p:tgtEl>
                                          <p:spTgt spid="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00" dur="750" fill="hold"/>
                                        <p:tgtEl>
                                          <p:spTgt spid="11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grpId="2" nodeType="withEffect">
                                  <p:stCondLst>
                                    <p:cond delay="4250"/>
                                  </p:stCondLst>
                                  <p:childTnLst>
                                    <p:animScale>
                                      <p:cBhvr>
                                        <p:cTn id="202" dur="750" fill="hold"/>
                                        <p:tgtEl>
                                          <p:spTgt spid="13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6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204" dur="750" fill="hold"/>
                                        <p:tgtEl>
                                          <p:spTgt spid="14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6" presetClass="emph" presetSubtype="0" fill="hold" grpId="2" nodeType="withEffect">
                                  <p:stCondLst>
                                    <p:cond delay="4750"/>
                                  </p:stCondLst>
                                  <p:childTnLst>
                                    <p:animScale>
                                      <p:cBhvr>
                                        <p:cTn id="206" dur="750" fill="hold"/>
                                        <p:tgtEl>
                                          <p:spTgt spid="14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7" grpId="0"/>
      <p:bldP spid="82" grpId="0"/>
      <p:bldP spid="87" grpId="0"/>
      <p:bldP spid="90" grpId="0"/>
      <p:bldP spid="110" grpId="0" animBg="1"/>
      <p:bldP spid="112" grpId="0" animBg="1"/>
      <p:bldP spid="112" grpId="1" animBg="1"/>
      <p:bldP spid="112" grpId="2" animBg="1"/>
      <p:bldP spid="113" grpId="0" animBg="1"/>
      <p:bldP spid="115" grpId="0" animBg="1"/>
      <p:bldP spid="124" grpId="0" animBg="1"/>
      <p:bldP spid="136" grpId="0" animBg="1"/>
      <p:bldP spid="137" grpId="0" animBg="1"/>
      <p:bldP spid="137" grpId="1" animBg="1"/>
      <p:bldP spid="137" grpId="2" animBg="1"/>
      <p:bldP spid="138" grpId="0" animBg="1"/>
      <p:bldP spid="139" grpId="0" animBg="1"/>
      <p:bldP spid="141" grpId="0" animBg="1"/>
      <p:bldP spid="142" grpId="0" animBg="1"/>
      <p:bldP spid="143" grpId="0" animBg="1"/>
      <p:bldP spid="143" grpId="1" animBg="1"/>
      <p:bldP spid="143" grpId="2" animBg="1"/>
      <p:bldP spid="144" grpId="0" animBg="1"/>
      <p:bldP spid="145" grpId="0" animBg="1"/>
      <p:bldP spid="147" grpId="0" animBg="1"/>
      <p:bldP spid="148" grpId="0" animBg="1"/>
      <p:bldP spid="149" grpId="0" animBg="1"/>
      <p:bldP spid="149" grpId="1" animBg="1"/>
      <p:bldP spid="149" grpId="2" animBg="1"/>
      <p:bldP spid="150" grpId="0" animBg="1"/>
      <p:bldP spid="151" grpId="0" animBg="1"/>
      <p:bldP spid="153" grpId="0" animBg="1"/>
      <p:bldP spid="1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7E02B5B7-C95C-4DC3-8B7D-C11A0AA73DB8}"/>
              </a:ext>
            </a:extLst>
          </p:cNvPr>
          <p:cNvSpPr txBox="1"/>
          <p:nvPr/>
        </p:nvSpPr>
        <p:spPr>
          <a:xfrm>
            <a:off x="89608" y="2968540"/>
            <a:ext cx="746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 los sistemas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Kidde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usted está a cargo, lo que significa que instala los productos y adapta cada sistema a sus requisitos y según su presupuesto, lo que le brinda un amplio margen para actualizaciones, ampliaciones e integraciones en el futuro.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70F9A896-C17A-4C81-9A8D-622329C0C2FC}"/>
              </a:ext>
            </a:extLst>
          </p:cNvPr>
          <p:cNvSpPr/>
          <p:nvPr/>
        </p:nvSpPr>
        <p:spPr>
          <a:xfrm>
            <a:off x="12577" y="-29307"/>
            <a:ext cx="12192000" cy="244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4B4BBABD-C870-43FD-8FC0-F5816C115E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5" r="3041" b="33415"/>
          <a:stretch/>
        </p:blipFill>
        <p:spPr>
          <a:xfrm>
            <a:off x="2797763" y="1557584"/>
            <a:ext cx="2323088" cy="766701"/>
          </a:xfrm>
          <a:prstGeom prst="rect">
            <a:avLst/>
          </a:prstGeom>
        </p:spPr>
      </p:pic>
      <p:sp>
        <p:nvSpPr>
          <p:cNvPr id="75" name="Rectángulo 74">
            <a:extLst>
              <a:ext uri="{FF2B5EF4-FFF2-40B4-BE49-F238E27FC236}">
                <a16:creationId xmlns:a16="http://schemas.microsoft.com/office/drawing/2014/main" id="{3E175F1C-51E1-42B0-95F4-8FC38F564B12}"/>
              </a:ext>
            </a:extLst>
          </p:cNvPr>
          <p:cNvSpPr/>
          <p:nvPr/>
        </p:nvSpPr>
        <p:spPr>
          <a:xfrm>
            <a:off x="-1" y="1573831"/>
            <a:ext cx="2797764" cy="741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6" name="Imagen 75">
            <a:extLst>
              <a:ext uri="{FF2B5EF4-FFF2-40B4-BE49-F238E27FC236}">
                <a16:creationId xmlns:a16="http://schemas.microsoft.com/office/drawing/2014/main" id="{41B54420-6F32-4379-9FE8-BD34EB8D4A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6" b="31620"/>
          <a:stretch/>
        </p:blipFill>
        <p:spPr>
          <a:xfrm>
            <a:off x="351642" y="1591275"/>
            <a:ext cx="2326908" cy="624469"/>
          </a:xfrm>
          <a:prstGeom prst="rect">
            <a:avLst/>
          </a:prstGeom>
        </p:spPr>
      </p:pic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121A915E-D485-48C7-8CE6-B3FA91D7AB25}"/>
              </a:ext>
            </a:extLst>
          </p:cNvPr>
          <p:cNvCxnSpPr>
            <a:cxnSpLocks/>
          </p:cNvCxnSpPr>
          <p:nvPr/>
        </p:nvCxnSpPr>
        <p:spPr>
          <a:xfrm>
            <a:off x="2776065" y="1674596"/>
            <a:ext cx="0" cy="641129"/>
          </a:xfrm>
          <a:prstGeom prst="line">
            <a:avLst/>
          </a:prstGeom>
          <a:ln w="28575">
            <a:solidFill>
              <a:srgbClr val="8994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ángulo 77">
            <a:extLst>
              <a:ext uri="{FF2B5EF4-FFF2-40B4-BE49-F238E27FC236}">
                <a16:creationId xmlns:a16="http://schemas.microsoft.com/office/drawing/2014/main" id="{39C7C20A-D8CC-4955-AA40-976287CBD627}"/>
              </a:ext>
            </a:extLst>
          </p:cNvPr>
          <p:cNvSpPr/>
          <p:nvPr/>
        </p:nvSpPr>
        <p:spPr>
          <a:xfrm>
            <a:off x="0" y="0"/>
            <a:ext cx="12192000" cy="15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Título 1">
            <a:extLst>
              <a:ext uri="{FF2B5EF4-FFF2-40B4-BE49-F238E27FC236}">
                <a16:creationId xmlns:a16="http://schemas.microsoft.com/office/drawing/2014/main" id="{D525AEBF-D6F0-4754-AE90-240BA14BC5DD}"/>
              </a:ext>
            </a:extLst>
          </p:cNvPr>
          <p:cNvSpPr txBox="1">
            <a:spLocks/>
          </p:cNvSpPr>
          <p:nvPr/>
        </p:nvSpPr>
        <p:spPr>
          <a:xfrm>
            <a:off x="0" y="8110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Detección de incendios</a:t>
            </a:r>
          </a:p>
        </p:txBody>
      </p: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78E61F91-BE03-42DB-8AA6-1ABA7897E112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544560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ángulo 81">
            <a:extLst>
              <a:ext uri="{FF2B5EF4-FFF2-40B4-BE49-F238E27FC236}">
                <a16:creationId xmlns:a16="http://schemas.microsoft.com/office/drawing/2014/main" id="{B7B40266-CF74-4F8D-AF25-E583519F582E}"/>
              </a:ext>
            </a:extLst>
          </p:cNvPr>
          <p:cNvSpPr/>
          <p:nvPr/>
        </p:nvSpPr>
        <p:spPr>
          <a:xfrm>
            <a:off x="259130" y="5069315"/>
            <a:ext cx="108000" cy="900000"/>
          </a:xfrm>
          <a:prstGeom prst="rect">
            <a:avLst/>
          </a:prstGeom>
          <a:solidFill>
            <a:srgbClr val="D3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12A59439-8C08-4523-88C0-57020334923C}"/>
              </a:ext>
            </a:extLst>
          </p:cNvPr>
          <p:cNvSpPr/>
          <p:nvPr/>
        </p:nvSpPr>
        <p:spPr>
          <a:xfrm>
            <a:off x="2059131" y="4720913"/>
            <a:ext cx="108000" cy="900000"/>
          </a:xfrm>
          <a:prstGeom prst="rect">
            <a:avLst/>
          </a:prstGeom>
          <a:solidFill>
            <a:srgbClr val="899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8EC643C5-66D6-4A5C-827D-DAF3E0AB2E3B}"/>
              </a:ext>
            </a:extLst>
          </p:cNvPr>
          <p:cNvSpPr/>
          <p:nvPr/>
        </p:nvSpPr>
        <p:spPr>
          <a:xfrm rot="16200000">
            <a:off x="1159131" y="4277314"/>
            <a:ext cx="108000" cy="1692000"/>
          </a:xfrm>
          <a:prstGeom prst="rect">
            <a:avLst/>
          </a:prstGeom>
          <a:solidFill>
            <a:srgbClr val="D3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36D03F0E-D676-40F9-9D73-4B729520327C}"/>
              </a:ext>
            </a:extLst>
          </p:cNvPr>
          <p:cNvSpPr/>
          <p:nvPr/>
        </p:nvSpPr>
        <p:spPr>
          <a:xfrm>
            <a:off x="3859131" y="4372512"/>
            <a:ext cx="108000" cy="900000"/>
          </a:xfrm>
          <a:prstGeom prst="rect">
            <a:avLst/>
          </a:prstGeom>
          <a:solidFill>
            <a:srgbClr val="D3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5C1359B1-6BF4-4992-AF88-C6D71B96CB6B}"/>
              </a:ext>
            </a:extLst>
          </p:cNvPr>
          <p:cNvSpPr/>
          <p:nvPr/>
        </p:nvSpPr>
        <p:spPr>
          <a:xfrm rot="16200000">
            <a:off x="2959131" y="3928913"/>
            <a:ext cx="108000" cy="1692000"/>
          </a:xfrm>
          <a:prstGeom prst="rect">
            <a:avLst/>
          </a:prstGeom>
          <a:solidFill>
            <a:srgbClr val="899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B943DFCC-E73C-46C0-968B-BBA8A737145A}"/>
              </a:ext>
            </a:extLst>
          </p:cNvPr>
          <p:cNvSpPr/>
          <p:nvPr/>
        </p:nvSpPr>
        <p:spPr>
          <a:xfrm>
            <a:off x="5657616" y="4024111"/>
            <a:ext cx="108000" cy="900000"/>
          </a:xfrm>
          <a:prstGeom prst="rect">
            <a:avLst/>
          </a:prstGeom>
          <a:solidFill>
            <a:srgbClr val="899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DF7ECDE2-1B0C-4C75-94F0-8D8B74B40DA5}"/>
              </a:ext>
            </a:extLst>
          </p:cNvPr>
          <p:cNvSpPr/>
          <p:nvPr/>
        </p:nvSpPr>
        <p:spPr>
          <a:xfrm rot="16200000">
            <a:off x="4757616" y="3580512"/>
            <a:ext cx="108000" cy="1692000"/>
          </a:xfrm>
          <a:prstGeom prst="rect">
            <a:avLst/>
          </a:prstGeom>
          <a:solidFill>
            <a:srgbClr val="D3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A2CD1A54-F397-4BBC-B8AB-D460EBABA0B8}"/>
              </a:ext>
            </a:extLst>
          </p:cNvPr>
          <p:cNvSpPr/>
          <p:nvPr/>
        </p:nvSpPr>
        <p:spPr>
          <a:xfrm rot="16200000">
            <a:off x="6554586" y="3232111"/>
            <a:ext cx="108000" cy="1692000"/>
          </a:xfrm>
          <a:prstGeom prst="rect">
            <a:avLst/>
          </a:prstGeom>
          <a:solidFill>
            <a:srgbClr val="899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12" name="Triángulo rectángulo 111">
            <a:extLst>
              <a:ext uri="{FF2B5EF4-FFF2-40B4-BE49-F238E27FC236}">
                <a16:creationId xmlns:a16="http://schemas.microsoft.com/office/drawing/2014/main" id="{0BC71926-363E-491B-9828-DB9972A8FF51}"/>
              </a:ext>
            </a:extLst>
          </p:cNvPr>
          <p:cNvSpPr/>
          <p:nvPr/>
        </p:nvSpPr>
        <p:spPr>
          <a:xfrm flipH="1">
            <a:off x="1699704" y="4717019"/>
            <a:ext cx="328448" cy="328448"/>
          </a:xfrm>
          <a:prstGeom prst="rtTriangle">
            <a:avLst/>
          </a:prstGeom>
          <a:solidFill>
            <a:srgbClr val="D3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13" name="Triángulo rectángulo 112">
            <a:extLst>
              <a:ext uri="{FF2B5EF4-FFF2-40B4-BE49-F238E27FC236}">
                <a16:creationId xmlns:a16="http://schemas.microsoft.com/office/drawing/2014/main" id="{8580AA0D-2A4B-4CA6-916D-6204D8AF6214}"/>
              </a:ext>
            </a:extLst>
          </p:cNvPr>
          <p:cNvSpPr/>
          <p:nvPr/>
        </p:nvSpPr>
        <p:spPr>
          <a:xfrm flipH="1">
            <a:off x="3502841" y="4366211"/>
            <a:ext cx="328448" cy="328448"/>
          </a:xfrm>
          <a:prstGeom prst="rtTriangle">
            <a:avLst/>
          </a:prstGeom>
          <a:solidFill>
            <a:srgbClr val="FDB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15" name="Triángulo rectángulo 114">
            <a:extLst>
              <a:ext uri="{FF2B5EF4-FFF2-40B4-BE49-F238E27FC236}">
                <a16:creationId xmlns:a16="http://schemas.microsoft.com/office/drawing/2014/main" id="{6003C069-57E1-402D-9BF3-423A5685B548}"/>
              </a:ext>
            </a:extLst>
          </p:cNvPr>
          <p:cNvSpPr/>
          <p:nvPr/>
        </p:nvSpPr>
        <p:spPr>
          <a:xfrm flipH="1">
            <a:off x="5305453" y="4019740"/>
            <a:ext cx="328448" cy="328448"/>
          </a:xfrm>
          <a:prstGeom prst="rtTriangle">
            <a:avLst/>
          </a:prstGeom>
          <a:solidFill>
            <a:srgbClr val="D3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>
              <a:latin typeface="Century Gothic" panose="020B0502020202020204" pitchFamily="34" charset="0"/>
            </a:endParaRP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3D5432AB-8BD2-458D-9D04-BD7A13BDCE16}"/>
              </a:ext>
            </a:extLst>
          </p:cNvPr>
          <p:cNvSpPr txBox="1"/>
          <p:nvPr/>
        </p:nvSpPr>
        <p:spPr>
          <a:xfrm>
            <a:off x="351642" y="5168964"/>
            <a:ext cx="16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Rendimiento confiable</a:t>
            </a:r>
            <a:endParaRPr lang="es-CO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2248C98D-82E9-49E5-8703-B55327FEE841}"/>
              </a:ext>
            </a:extLst>
          </p:cNvPr>
          <p:cNvSpPr txBox="1"/>
          <p:nvPr/>
        </p:nvSpPr>
        <p:spPr>
          <a:xfrm>
            <a:off x="2149369" y="4817247"/>
            <a:ext cx="16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Funciones avanzadas</a:t>
            </a:r>
            <a:endParaRPr lang="es-CO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C4A6D585-E3A4-4AE0-9E97-77772DA0FB95}"/>
              </a:ext>
            </a:extLst>
          </p:cNvPr>
          <p:cNvSpPr txBox="1"/>
          <p:nvPr/>
        </p:nvSpPr>
        <p:spPr>
          <a:xfrm>
            <a:off x="3941901" y="4468845"/>
            <a:ext cx="16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Instalación exitosa</a:t>
            </a:r>
            <a:endParaRPr lang="es-CO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262A71E1-3476-409A-B041-4C8314E686D5}"/>
              </a:ext>
            </a:extLst>
          </p:cNvPr>
          <p:cNvSpPr txBox="1"/>
          <p:nvPr/>
        </p:nvSpPr>
        <p:spPr>
          <a:xfrm>
            <a:off x="5764186" y="4143204"/>
            <a:ext cx="16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Funcionamiento sin preocupación</a:t>
            </a:r>
            <a:endParaRPr lang="es-CO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8" name="Imagen 137">
            <a:extLst>
              <a:ext uri="{FF2B5EF4-FFF2-40B4-BE49-F238E27FC236}">
                <a16:creationId xmlns:a16="http://schemas.microsoft.com/office/drawing/2014/main" id="{823B9168-ECC4-4FA9-BF08-258C0A4875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3"/>
          <a:stretch/>
        </p:blipFill>
        <p:spPr>
          <a:xfrm>
            <a:off x="7681767" y="3131954"/>
            <a:ext cx="4554210" cy="2849745"/>
          </a:xfrm>
          <a:prstGeom prst="rect">
            <a:avLst/>
          </a:prstGeom>
        </p:spPr>
      </p:pic>
      <p:sp>
        <p:nvSpPr>
          <p:cNvPr id="139" name="Rectángulo 138">
            <a:extLst>
              <a:ext uri="{FF2B5EF4-FFF2-40B4-BE49-F238E27FC236}">
                <a16:creationId xmlns:a16="http://schemas.microsoft.com/office/drawing/2014/main" id="{BDF3D97B-F748-40B7-AAB1-58A3C54B2814}"/>
              </a:ext>
            </a:extLst>
          </p:cNvPr>
          <p:cNvSpPr/>
          <p:nvPr/>
        </p:nvSpPr>
        <p:spPr>
          <a:xfrm>
            <a:off x="8664705" y="414292"/>
            <a:ext cx="35524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Comunicación IP / Celulares escalables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Auto programación que acelera el tiempo de instalación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Contactos tipo C para alarmas y fallas, tipo A para supervisión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Puerto Ethernet opcional para diagnósticos, programación y una variedad de reportes del sistema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Detección de fallas de tierra por modulo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Soporta anunciadores remotos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Carga/descarga local o remota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Reporte de alerta de mantenimiento de 2 niveles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Pre-alarma</a:t>
            </a: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y verificación de alarma por punto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Sensibilidad del detector ajustable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Resistencia a terremotos opcional: Factor importancia sísmica 1.5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Operación Autónoma</a:t>
            </a:r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4AAEF9D3-5AB2-4002-9A2E-A0E1CFDEA28D}"/>
              </a:ext>
            </a:extLst>
          </p:cNvPr>
          <p:cNvSpPr txBox="1"/>
          <p:nvPr/>
        </p:nvSpPr>
        <p:spPr>
          <a:xfrm rot="16200000">
            <a:off x="6934470" y="1565079"/>
            <a:ext cx="311257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419" sz="2000" spc="300" dirty="0">
                <a:gradFill flip="none" rotWithShape="1">
                  <a:gsLst>
                    <a:gs pos="0">
                      <a:srgbClr val="D31135">
                        <a:shade val="30000"/>
                        <a:satMod val="115000"/>
                      </a:srgbClr>
                    </a:gs>
                    <a:gs pos="50000">
                      <a:srgbClr val="D31135">
                        <a:shade val="67500"/>
                        <a:satMod val="115000"/>
                      </a:srgbClr>
                    </a:gs>
                    <a:gs pos="100000">
                      <a:srgbClr val="D31135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Century Gothic" panose="020B0502020202020204" pitchFamily="34" charset="0"/>
              </a:rPr>
              <a:t>Características</a:t>
            </a:r>
            <a:endParaRPr lang="es-CO" sz="2000" spc="300" dirty="0">
              <a:gradFill flip="none" rotWithShape="1">
                <a:gsLst>
                  <a:gs pos="0">
                    <a:srgbClr val="D31135">
                      <a:shade val="30000"/>
                      <a:satMod val="115000"/>
                    </a:srgbClr>
                  </a:gs>
                  <a:gs pos="50000">
                    <a:srgbClr val="D31135">
                      <a:shade val="67500"/>
                      <a:satMod val="115000"/>
                    </a:srgbClr>
                  </a:gs>
                  <a:gs pos="100000">
                    <a:srgbClr val="D31135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Century Gothic" panose="020B0502020202020204" pitchFamily="34" charset="0"/>
            </a:endParaRPr>
          </a:p>
        </p:txBody>
      </p: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12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4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6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8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0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2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4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4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4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42" name="Imagen 1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4BA16B-44E2-4490-8B44-E2D3F803087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58450" y="100841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accel="50000" decel="50000" fill="hold" grpId="0" nodeType="withEffect">
                                  <p:stCondLst>
                                    <p:cond delay="420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9" grpId="0"/>
      <p:bldP spid="82" grpId="0" animBg="1"/>
      <p:bldP spid="87" grpId="0" animBg="1"/>
      <p:bldP spid="90" grpId="0" animBg="1"/>
      <p:bldP spid="92" grpId="0" animBg="1"/>
      <p:bldP spid="106" grpId="0" animBg="1"/>
      <p:bldP spid="107" grpId="0" animBg="1"/>
      <p:bldP spid="110" grpId="0" animBg="1"/>
      <p:bldP spid="111" grpId="0" animBg="1"/>
      <p:bldP spid="112" grpId="0" animBg="1"/>
      <p:bldP spid="113" grpId="0" animBg="1"/>
      <p:bldP spid="115" grpId="0" animBg="1"/>
      <p:bldP spid="122" grpId="0"/>
      <p:bldP spid="124" grpId="0"/>
      <p:bldP spid="136" grpId="0"/>
      <p:bldP spid="137" grpId="0"/>
      <p:bldP spid="139" grpId="0"/>
      <p:bldP spid="1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sp>
        <p:nvSpPr>
          <p:cNvPr id="72" name="Rectángulo 71">
            <a:extLst>
              <a:ext uri="{FF2B5EF4-FFF2-40B4-BE49-F238E27FC236}">
                <a16:creationId xmlns:a16="http://schemas.microsoft.com/office/drawing/2014/main" id="{EF89A847-97FF-43E3-9B30-6D7943B3B0AD}"/>
              </a:ext>
            </a:extLst>
          </p:cNvPr>
          <p:cNvSpPr/>
          <p:nvPr/>
        </p:nvSpPr>
        <p:spPr>
          <a:xfrm>
            <a:off x="369343" y="3977458"/>
            <a:ext cx="4136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Cuenta regresiva o marcas de metraje secuencial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Presentación innovadora </a:t>
            </a:r>
            <a:r>
              <a:rPr lang="es-C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REACT</a:t>
            </a: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disponible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Marcado de zonas y habitaciones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Catalogado por UL o </a:t>
            </a:r>
            <a:r>
              <a:rPr lang="es-C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CSA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8EB9956C-AE2F-497E-B572-6A240B493601}"/>
              </a:ext>
            </a:extLst>
          </p:cNvPr>
          <p:cNvSpPr/>
          <p:nvPr/>
        </p:nvSpPr>
        <p:spPr>
          <a:xfrm>
            <a:off x="4754750" y="3977458"/>
            <a:ext cx="401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Para uso general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Tubo ascendente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Pleno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Entierro directo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NYC LL5 </a:t>
            </a:r>
          </a:p>
          <a:p>
            <a:pPr marL="285750" indent="-285750">
              <a:buClr>
                <a:srgbClr val="D31135"/>
              </a:buClr>
              <a:buSzPct val="75000"/>
              <a:buFont typeface="Wingdings 2" panose="05020102010507070707" pitchFamily="18" charset="2"/>
              <a:buChar char="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Catalogo FAS105 POR </a:t>
            </a:r>
            <a:r>
              <a:rPr lang="es-C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CSA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D4083FCC-3B4E-4491-87D4-4763A66193CD}"/>
              </a:ext>
            </a:extLst>
          </p:cNvPr>
          <p:cNvSpPr/>
          <p:nvPr/>
        </p:nvSpPr>
        <p:spPr>
          <a:xfrm>
            <a:off x="0" y="0"/>
            <a:ext cx="12192000" cy="3947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E9DFAC6-CF56-4A15-9853-370BCA2BFF66}"/>
              </a:ext>
            </a:extLst>
          </p:cNvPr>
          <p:cNvSpPr/>
          <p:nvPr/>
        </p:nvSpPr>
        <p:spPr>
          <a:xfrm>
            <a:off x="11269" y="2327590"/>
            <a:ext cx="7667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Diseñados para una seguridad óptima, los cables de alarma contra incendios de Honeywell se fabrican en una amplia variedad de tamaños de calibre, configuraciones de protección y capacidades. También se fabrica cables de alarma contra incendio que cumplen con las exigencias de la ley local 5 de la ciudad de New York y las exigencias sobre la toxicidad del estado de nueva York 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28A69662-0305-46E3-963B-BD8726A7082B}"/>
              </a:ext>
            </a:extLst>
          </p:cNvPr>
          <p:cNvSpPr/>
          <p:nvPr/>
        </p:nvSpPr>
        <p:spPr>
          <a:xfrm>
            <a:off x="0" y="696439"/>
            <a:ext cx="12192000" cy="15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2C818E99-35EF-45C8-91E6-7A923A25737A}"/>
              </a:ext>
            </a:extLst>
          </p:cNvPr>
          <p:cNvSpPr txBox="1"/>
          <p:nvPr/>
        </p:nvSpPr>
        <p:spPr>
          <a:xfrm>
            <a:off x="3527786" y="1514622"/>
            <a:ext cx="249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Conectividad en la 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FD7FA895-AEFA-4538-AEBD-440F44BAD3AE}"/>
              </a:ext>
            </a:extLst>
          </p:cNvPr>
          <p:cNvSpPr txBox="1"/>
          <p:nvPr/>
        </p:nvSpPr>
        <p:spPr>
          <a:xfrm>
            <a:off x="3527786" y="1794460"/>
            <a:ext cx="249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que puede confiar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A19571B9-4C06-4CD0-BE06-C57524D55826}"/>
              </a:ext>
            </a:extLst>
          </p:cNvPr>
          <p:cNvSpPr/>
          <p:nvPr/>
        </p:nvSpPr>
        <p:spPr>
          <a:xfrm>
            <a:off x="0" y="1517612"/>
            <a:ext cx="3502384" cy="69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D9666BEF-146C-4189-BA80-D3CE66DC6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6" y="1598189"/>
            <a:ext cx="3260190" cy="633572"/>
          </a:xfrm>
          <a:prstGeom prst="rect">
            <a:avLst/>
          </a:prstGeom>
        </p:spPr>
      </p:pic>
      <p:sp>
        <p:nvSpPr>
          <p:cNvPr id="82" name="Rectángulo 81">
            <a:extLst>
              <a:ext uri="{FF2B5EF4-FFF2-40B4-BE49-F238E27FC236}">
                <a16:creationId xmlns:a16="http://schemas.microsoft.com/office/drawing/2014/main" id="{8070273E-DC6D-4182-AA98-6CA2CAA17218}"/>
              </a:ext>
            </a:extLst>
          </p:cNvPr>
          <p:cNvSpPr/>
          <p:nvPr/>
        </p:nvSpPr>
        <p:spPr>
          <a:xfrm>
            <a:off x="0" y="0"/>
            <a:ext cx="12192000" cy="15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7" name="Título 1">
            <a:extLst>
              <a:ext uri="{FF2B5EF4-FFF2-40B4-BE49-F238E27FC236}">
                <a16:creationId xmlns:a16="http://schemas.microsoft.com/office/drawing/2014/main" id="{A65704AE-F61A-4A1B-861B-CC9A93C68B04}"/>
              </a:ext>
            </a:extLst>
          </p:cNvPr>
          <p:cNvSpPr txBox="1">
            <a:spLocks/>
          </p:cNvSpPr>
          <p:nvPr/>
        </p:nvSpPr>
        <p:spPr>
          <a:xfrm>
            <a:off x="0" y="887254"/>
            <a:ext cx="714014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100" dirty="0">
                <a:latin typeface="Century Gothic" panose="020B0502020202020204" pitchFamily="34" charset="0"/>
              </a:rPr>
              <a:t>Cables de alarma contra incendios</a:t>
            </a: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72BF10E1-0692-4528-BF61-4D63C9EECC17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688048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610C1B52-38D2-47B8-B88B-2427E4F4BDFD}"/>
              </a:ext>
            </a:extLst>
          </p:cNvPr>
          <p:cNvCxnSpPr>
            <a:cxnSpLocks/>
          </p:cNvCxnSpPr>
          <p:nvPr/>
        </p:nvCxnSpPr>
        <p:spPr>
          <a:xfrm>
            <a:off x="3502386" y="1545646"/>
            <a:ext cx="0" cy="641129"/>
          </a:xfrm>
          <a:prstGeom prst="line">
            <a:avLst/>
          </a:prstGeom>
          <a:ln w="28575">
            <a:solidFill>
              <a:srgbClr val="8994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C8B3FD9A-EA6E-4890-9CD3-A7132FDD6016}"/>
              </a:ext>
            </a:extLst>
          </p:cNvPr>
          <p:cNvSpPr/>
          <p:nvPr/>
        </p:nvSpPr>
        <p:spPr>
          <a:xfrm>
            <a:off x="132852" y="3621532"/>
            <a:ext cx="1731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solidFill>
                  <a:srgbClr val="CF002A"/>
                </a:solidFill>
                <a:latin typeface="Century Gothic" panose="020B0502020202020204" pitchFamily="34" charset="0"/>
              </a:rPr>
              <a:t>Características: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461740B2-37BF-4826-9830-BC2DF7289696}"/>
              </a:ext>
            </a:extLst>
          </p:cNvPr>
          <p:cNvSpPr/>
          <p:nvPr/>
        </p:nvSpPr>
        <p:spPr>
          <a:xfrm>
            <a:off x="4432568" y="3618910"/>
            <a:ext cx="3246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600" dirty="0">
                <a:solidFill>
                  <a:srgbClr val="CF002A"/>
                </a:solidFill>
                <a:latin typeface="Century Gothic" panose="020B0502020202020204" pitchFamily="34" charset="0"/>
              </a:rPr>
              <a:t>Tipos de cables para incendio:</a:t>
            </a:r>
          </a:p>
        </p:txBody>
      </p:sp>
      <p:pic>
        <p:nvPicPr>
          <p:cNvPr id="110" name="Imagen 109">
            <a:extLst>
              <a:ext uri="{FF2B5EF4-FFF2-40B4-BE49-F238E27FC236}">
                <a16:creationId xmlns:a16="http://schemas.microsoft.com/office/drawing/2014/main" id="{40A30CB4-D65B-4119-BD8A-9986EFF5FE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0" y="3762524"/>
            <a:ext cx="2142857" cy="2142857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1B22FCC8-6A4E-47CB-A21D-450D7B6A3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47" y="313398"/>
            <a:ext cx="2142857" cy="2133333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871B9983-6DD1-4D06-8D23-02D9BC12D7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10" y="2045578"/>
            <a:ext cx="2142857" cy="2152381"/>
          </a:xfrm>
          <a:prstGeom prst="rect">
            <a:avLst/>
          </a:prstGeom>
        </p:spPr>
      </p:pic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5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7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9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21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3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5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5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5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113" name="Imagen 1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63FE605-3C13-4E68-B511-DE64A3E507D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7006316" y="100841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77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5" grpId="0"/>
      <p:bldP spid="77" grpId="0"/>
      <p:bldP spid="78" grpId="0"/>
      <p:bldP spid="87" grpId="0"/>
      <p:bldP spid="106" grpId="0"/>
      <p:bldP spid="10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A79783D-FD61-4CF2-AA71-0F20F93362A7}"/>
              </a:ext>
            </a:extLst>
          </p:cNvPr>
          <p:cNvSpPr/>
          <p:nvPr/>
        </p:nvSpPr>
        <p:spPr>
          <a:xfrm>
            <a:off x="1992785" y="2975414"/>
            <a:ext cx="4798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Certificaciones de puntos de cableado estructurado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CB38CCB3-9148-41E8-9883-166A0543A8FE}"/>
              </a:ext>
            </a:extLst>
          </p:cNvPr>
          <p:cNvSpPr/>
          <p:nvPr/>
        </p:nvSpPr>
        <p:spPr>
          <a:xfrm>
            <a:off x="0" y="0"/>
            <a:ext cx="12192000" cy="15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Título 1">
            <a:extLst>
              <a:ext uri="{FF2B5EF4-FFF2-40B4-BE49-F238E27FC236}">
                <a16:creationId xmlns:a16="http://schemas.microsoft.com/office/drawing/2014/main" id="{E32A22EA-C5AC-4A16-83A6-2FF4220E7B0D}"/>
              </a:ext>
            </a:extLst>
          </p:cNvPr>
          <p:cNvSpPr txBox="1">
            <a:spLocks/>
          </p:cNvSpPr>
          <p:nvPr/>
        </p:nvSpPr>
        <p:spPr>
          <a:xfrm>
            <a:off x="0" y="887254"/>
            <a:ext cx="714014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100" dirty="0">
                <a:latin typeface="Century Gothic" panose="020B0502020202020204" pitchFamily="34" charset="0"/>
              </a:rPr>
              <a:t>Certificación de proyectos</a:t>
            </a:r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3E11A99B-302F-4DAC-99DE-57BDE4DA26D1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519612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87" name="Rectángulo 86">
            <a:extLst>
              <a:ext uri="{FF2B5EF4-FFF2-40B4-BE49-F238E27FC236}">
                <a16:creationId xmlns:a16="http://schemas.microsoft.com/office/drawing/2014/main" id="{3979152B-A34D-4A0A-9177-3CD8EEE093B7}"/>
              </a:ext>
            </a:extLst>
          </p:cNvPr>
          <p:cNvSpPr/>
          <p:nvPr/>
        </p:nvSpPr>
        <p:spPr>
          <a:xfrm>
            <a:off x="1217885" y="4688003"/>
            <a:ext cx="3772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Certificaciones de puntos de fibra óptica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67A176F-958C-4B18-86BA-05DCC38832BC}"/>
              </a:ext>
            </a:extLst>
          </p:cNvPr>
          <p:cNvSpPr/>
          <p:nvPr/>
        </p:nvSpPr>
        <p:spPr>
          <a:xfrm>
            <a:off x="6214038" y="4131970"/>
            <a:ext cx="5977962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8F31EF-DD8C-4FF6-A07E-7567E6E842F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172" t="3853" r="3464" b="3823"/>
          <a:stretch/>
        </p:blipFill>
        <p:spPr>
          <a:xfrm>
            <a:off x="7069082" y="899161"/>
            <a:ext cx="5122918" cy="5065828"/>
          </a:xfrm>
          <a:prstGeom prst="rect">
            <a:avLst/>
          </a:prstGeom>
        </p:spPr>
      </p:pic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id="{1E1257F9-F0AE-4F61-ABD2-BE2D4A785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5" r="16483"/>
          <a:stretch/>
        </p:blipFill>
        <p:spPr bwMode="auto">
          <a:xfrm>
            <a:off x="5054194" y="3937608"/>
            <a:ext cx="1796121" cy="180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4218D079-2301-4683-A6F4-C1129EE3543B}"/>
              </a:ext>
            </a:extLst>
          </p:cNvPr>
          <p:cNvSpPr/>
          <p:nvPr/>
        </p:nvSpPr>
        <p:spPr>
          <a:xfrm>
            <a:off x="0" y="2038350"/>
            <a:ext cx="1992785" cy="224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id="{BAF50955-05EA-4DE3-8F91-D3CAA3EF0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 r="6032"/>
          <a:stretch/>
        </p:blipFill>
        <p:spPr bwMode="auto">
          <a:xfrm>
            <a:off x="126300" y="2258077"/>
            <a:ext cx="1800000" cy="1800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3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5" grpId="0"/>
      <p:bldP spid="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D2C31D2D-E6F0-454F-870C-3F8568F9D2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34" r="17466"/>
          <a:stretch/>
        </p:blipFill>
        <p:spPr>
          <a:xfrm>
            <a:off x="458029" y="4614503"/>
            <a:ext cx="1220965" cy="122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id="{3A9A5363-8C0E-4E9F-81F7-1B2EF05C3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2" r="31781"/>
          <a:stretch/>
        </p:blipFill>
        <p:spPr bwMode="auto">
          <a:xfrm>
            <a:off x="2738314" y="4614107"/>
            <a:ext cx="1224000" cy="1222015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CuadroTexto 73">
            <a:extLst>
              <a:ext uri="{FF2B5EF4-FFF2-40B4-BE49-F238E27FC236}">
                <a16:creationId xmlns:a16="http://schemas.microsoft.com/office/drawing/2014/main" id="{25123D41-83B9-404F-AE86-830708A08894}"/>
              </a:ext>
            </a:extLst>
          </p:cNvPr>
          <p:cNvSpPr txBox="1"/>
          <p:nvPr/>
        </p:nvSpPr>
        <p:spPr>
          <a:xfrm>
            <a:off x="491492" y="3172721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Consultas técnicas de productos.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460880C5-C094-449E-B4EB-53422A9E61E6}"/>
              </a:ext>
            </a:extLst>
          </p:cNvPr>
          <p:cNvSpPr txBox="1"/>
          <p:nvPr/>
        </p:nvSpPr>
        <p:spPr>
          <a:xfrm>
            <a:off x="491492" y="1805966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Elaboración de esquemas de instalación.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6A8405A7-FEEE-458C-B91E-AB37C7EC7BE5}"/>
              </a:ext>
            </a:extLst>
          </p:cNvPr>
          <p:cNvSpPr txBox="1"/>
          <p:nvPr/>
        </p:nvSpPr>
        <p:spPr>
          <a:xfrm>
            <a:off x="491492" y="2079317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Presupuestos y estudios.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CAD6836B-221E-447C-997E-942B0FA21E96}"/>
              </a:ext>
            </a:extLst>
          </p:cNvPr>
          <p:cNvSpPr txBox="1"/>
          <p:nvPr/>
        </p:nvSpPr>
        <p:spPr>
          <a:xfrm>
            <a:off x="491492" y="2626019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Documentación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D29C2154-0C7C-434C-A80E-E12A6D6E54BB}"/>
              </a:ext>
            </a:extLst>
          </p:cNvPr>
          <p:cNvSpPr txBox="1"/>
          <p:nvPr/>
        </p:nvSpPr>
        <p:spPr>
          <a:xfrm>
            <a:off x="491492" y="2899370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Catálogos y fichas técnicas.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483EA19B-BF73-40EE-B211-C4DF5F14D03B}"/>
              </a:ext>
            </a:extLst>
          </p:cNvPr>
          <p:cNvSpPr txBox="1"/>
          <p:nvPr/>
        </p:nvSpPr>
        <p:spPr>
          <a:xfrm>
            <a:off x="491492" y="3719422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Visitas a su punto de venta.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98BA36AA-D25F-4E2E-A959-29B0E4310DF0}"/>
              </a:ext>
            </a:extLst>
          </p:cNvPr>
          <p:cNvSpPr txBox="1"/>
          <p:nvPr/>
        </p:nvSpPr>
        <p:spPr>
          <a:xfrm>
            <a:off x="491492" y="2352668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Asistencia a instalaciones.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0031681E-36F0-49AD-ACCC-C4A3F02573A8}"/>
              </a:ext>
            </a:extLst>
          </p:cNvPr>
          <p:cNvSpPr txBox="1"/>
          <p:nvPr/>
        </p:nvSpPr>
        <p:spPr>
          <a:xfrm>
            <a:off x="491492" y="3446072"/>
            <a:ext cx="4860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002060"/>
              </a:buClr>
              <a:buSzPct val="70000"/>
              <a:buFont typeface="Wingdings 2" panose="05020102010507070707" pitchFamily="18" charset="2"/>
              <a:buChar char="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Conferencias de productos y conceptos técnicos.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2C8CCEC5-8E73-4C36-A776-61ACF51450AC}"/>
              </a:ext>
            </a:extLst>
          </p:cNvPr>
          <p:cNvSpPr/>
          <p:nvPr/>
        </p:nvSpPr>
        <p:spPr>
          <a:xfrm>
            <a:off x="0" y="0"/>
            <a:ext cx="12192000" cy="15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Título 1">
            <a:extLst>
              <a:ext uri="{FF2B5EF4-FFF2-40B4-BE49-F238E27FC236}">
                <a16:creationId xmlns:a16="http://schemas.microsoft.com/office/drawing/2014/main" id="{51752052-5A9D-42B6-B7D3-CA83F7FCB665}"/>
              </a:ext>
            </a:extLst>
          </p:cNvPr>
          <p:cNvSpPr txBox="1">
            <a:spLocks/>
          </p:cNvSpPr>
          <p:nvPr/>
        </p:nvSpPr>
        <p:spPr>
          <a:xfrm>
            <a:off x="0" y="8110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Diseño y asesoría de proyectos</a:t>
            </a:r>
          </a:p>
        </p:txBody>
      </p: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E8C341A4-62FA-4B6A-91D5-919111318816}"/>
              </a:ext>
            </a:extLst>
          </p:cNvPr>
          <p:cNvCxnSpPr>
            <a:cxnSpLocks/>
          </p:cNvCxnSpPr>
          <p:nvPr/>
        </p:nvCxnSpPr>
        <p:spPr>
          <a:xfrm>
            <a:off x="0" y="1458942"/>
            <a:ext cx="708983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7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9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11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3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5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7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9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21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3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3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3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9AB861F-1FCD-41F7-A090-59BCED503F2A}"/>
              </a:ext>
            </a:extLst>
          </p:cNvPr>
          <p:cNvSpPr/>
          <p:nvPr/>
        </p:nvSpPr>
        <p:spPr>
          <a:xfrm>
            <a:off x="5689600" y="1516618"/>
            <a:ext cx="6502400" cy="444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38" name="Picture 14" descr="Imagen relacionada">
            <a:extLst>
              <a:ext uri="{FF2B5EF4-FFF2-40B4-BE49-F238E27FC236}">
                <a16:creationId xmlns:a16="http://schemas.microsoft.com/office/drawing/2014/main" id="{3700F2C4-8104-428B-BB90-5E66CA827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r="20071"/>
          <a:stretch/>
        </p:blipFill>
        <p:spPr bwMode="auto">
          <a:xfrm>
            <a:off x="5007032" y="4615239"/>
            <a:ext cx="1261209" cy="1224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sesorÃ­a proyectos">
            <a:extLst>
              <a:ext uri="{FF2B5EF4-FFF2-40B4-BE49-F238E27FC236}">
                <a16:creationId xmlns:a16="http://schemas.microsoft.com/office/drawing/2014/main" id="{302389A2-A943-444A-9DD9-2D5AD3710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r="-1"/>
          <a:stretch/>
        </p:blipFill>
        <p:spPr bwMode="auto">
          <a:xfrm>
            <a:off x="6675108" y="1646250"/>
            <a:ext cx="3979193" cy="3971925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16D4E23A-6605-4C58-8EEE-4C3F02958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2"/>
          <a:stretch/>
        </p:blipFill>
        <p:spPr bwMode="auto">
          <a:xfrm>
            <a:off x="9521258" y="823425"/>
            <a:ext cx="2585053" cy="2584013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írculo: vacío 14">
            <a:extLst>
              <a:ext uri="{FF2B5EF4-FFF2-40B4-BE49-F238E27FC236}">
                <a16:creationId xmlns:a16="http://schemas.microsoft.com/office/drawing/2014/main" id="{5F2CE1C5-074C-44EE-9850-72F47DADFF45}"/>
              </a:ext>
            </a:extLst>
          </p:cNvPr>
          <p:cNvSpPr/>
          <p:nvPr/>
        </p:nvSpPr>
        <p:spPr>
          <a:xfrm>
            <a:off x="437029" y="4599404"/>
            <a:ext cx="1260000" cy="1260000"/>
          </a:xfrm>
          <a:prstGeom prst="donut">
            <a:avLst>
              <a:gd name="adj" fmla="val 20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06" name="Círculo: vacío 105">
            <a:extLst>
              <a:ext uri="{FF2B5EF4-FFF2-40B4-BE49-F238E27FC236}">
                <a16:creationId xmlns:a16="http://schemas.microsoft.com/office/drawing/2014/main" id="{10336994-6AAC-4193-82AC-0A5D3B92B878}"/>
              </a:ext>
            </a:extLst>
          </p:cNvPr>
          <p:cNvSpPr/>
          <p:nvPr/>
        </p:nvSpPr>
        <p:spPr>
          <a:xfrm>
            <a:off x="2722635" y="4599404"/>
            <a:ext cx="1260000" cy="1260000"/>
          </a:xfrm>
          <a:prstGeom prst="donut">
            <a:avLst>
              <a:gd name="adj" fmla="val 20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6" name="Círculo: vacío 135">
            <a:extLst>
              <a:ext uri="{FF2B5EF4-FFF2-40B4-BE49-F238E27FC236}">
                <a16:creationId xmlns:a16="http://schemas.microsoft.com/office/drawing/2014/main" id="{1B99C29A-AA2A-435E-B0C9-9230F302B8B5}"/>
              </a:ext>
            </a:extLst>
          </p:cNvPr>
          <p:cNvSpPr/>
          <p:nvPr/>
        </p:nvSpPr>
        <p:spPr>
          <a:xfrm>
            <a:off x="5008241" y="4599404"/>
            <a:ext cx="1260000" cy="1260000"/>
          </a:xfrm>
          <a:prstGeom prst="donut">
            <a:avLst>
              <a:gd name="adj" fmla="val 20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8901BD-6526-4C6F-B6DC-C93515ACBD80}"/>
              </a:ext>
            </a:extLst>
          </p:cNvPr>
          <p:cNvSpPr txBox="1"/>
          <p:nvPr/>
        </p:nvSpPr>
        <p:spPr>
          <a:xfrm>
            <a:off x="446806" y="4336541"/>
            <a:ext cx="126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Respaldo</a:t>
            </a:r>
            <a:endParaRPr lang="es-CO" sz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49C5D794-9984-4BB0-9750-18B36864D49A}"/>
              </a:ext>
            </a:extLst>
          </p:cNvPr>
          <p:cNvSpPr txBox="1"/>
          <p:nvPr/>
        </p:nvSpPr>
        <p:spPr>
          <a:xfrm>
            <a:off x="2722187" y="4356766"/>
            <a:ext cx="126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Confiabilidad</a:t>
            </a:r>
            <a:endParaRPr lang="es-CO" sz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DC6DAC29-F42F-4487-9CCF-6075A2C32208}"/>
              </a:ext>
            </a:extLst>
          </p:cNvPr>
          <p:cNvSpPr txBox="1"/>
          <p:nvPr/>
        </p:nvSpPr>
        <p:spPr>
          <a:xfrm>
            <a:off x="5001834" y="4357856"/>
            <a:ext cx="126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Calidad</a:t>
            </a:r>
            <a:endParaRPr lang="es-CO" sz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95240EAA-3EF8-44DC-A351-4B3B5B200B29}"/>
              </a:ext>
            </a:extLst>
          </p:cNvPr>
          <p:cNvSpPr/>
          <p:nvPr/>
        </p:nvSpPr>
        <p:spPr>
          <a:xfrm>
            <a:off x="0" y="1516618"/>
            <a:ext cx="351340" cy="444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7822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79" grpId="0"/>
      <p:bldP spid="80" grpId="0"/>
      <p:bldP spid="82" grpId="0"/>
      <p:bldP spid="90" grpId="0"/>
      <p:bldP spid="15" grpId="0" animBg="1"/>
      <p:bldP spid="106" grpId="0" animBg="1"/>
      <p:bldP spid="136" grpId="0" animBg="1"/>
      <p:bldP spid="17" grpId="0"/>
      <p:bldP spid="137" grpId="0"/>
      <p:bldP spid="1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-5979891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8DE87B74-337C-4802-9C5A-C00F3D4A8AB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6" y="1191990"/>
            <a:ext cx="3600000" cy="4969268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FFFA1245-FB2C-4BAD-A51E-0A795F0AAB0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80" y="1906098"/>
            <a:ext cx="343417" cy="550517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145D0A4D-3090-4E79-A103-ED8852B3BA3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8" y="2280392"/>
            <a:ext cx="943743" cy="1011902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F473C941-988D-4D7A-918C-85E6A89E7FB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55" y="1731134"/>
            <a:ext cx="574110" cy="109054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D064F959-FE0C-485B-876E-7CDAB5DC39F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07" y="1621009"/>
            <a:ext cx="162534" cy="241179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20AEF764-F79C-417F-842F-851F7A0D216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97" y="1671793"/>
            <a:ext cx="375546" cy="952278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27BF3FD2-DEE9-4891-AD23-631229CC331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1" y="2119923"/>
            <a:ext cx="491624" cy="601727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61F09FFB-3405-48FF-B456-C9CE372FCF0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67" y="3171991"/>
            <a:ext cx="544542" cy="625016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E9346F0B-7953-49F0-A3C9-BF5DD4E19F5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38" y="1187227"/>
            <a:ext cx="741887" cy="616054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BE99C421-495E-4392-B847-5B782E711C7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27" y="1528353"/>
            <a:ext cx="403712" cy="720914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CD6B4470-D7A4-4ABF-83E0-DC6E585235F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29" y="3199302"/>
            <a:ext cx="371279" cy="276539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1C95913B-57DC-4D70-9FEC-461EEA2C841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70" y="2160922"/>
            <a:ext cx="445534" cy="691346"/>
          </a:xfrm>
          <a:prstGeom prst="rect">
            <a:avLst/>
          </a:prstGeom>
          <a:effectLst>
            <a:outerShdw blurRad="50800" dist="50800" dir="5400000" sx="44000" sy="4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F77B3010-E8E6-4ADE-A50E-7B9487B5D22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96" y="3471079"/>
            <a:ext cx="133697" cy="330310"/>
          </a:xfrm>
          <a:prstGeom prst="rect">
            <a:avLst/>
          </a:prstGeom>
        </p:spPr>
      </p:pic>
      <p:sp>
        <p:nvSpPr>
          <p:cNvPr id="106" name="Rectángulo 105">
            <a:extLst>
              <a:ext uri="{FF2B5EF4-FFF2-40B4-BE49-F238E27FC236}">
                <a16:creationId xmlns:a16="http://schemas.microsoft.com/office/drawing/2014/main" id="{AB101FA9-0A48-4AA1-807F-3B77A619BE38}"/>
              </a:ext>
            </a:extLst>
          </p:cNvPr>
          <p:cNvSpPr/>
          <p:nvPr/>
        </p:nvSpPr>
        <p:spPr>
          <a:xfrm>
            <a:off x="5919424" y="4238000"/>
            <a:ext cx="12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Bolívar 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BA81BEDB-39D0-4D61-A1DE-C4B08D6B7DEF}"/>
              </a:ext>
            </a:extLst>
          </p:cNvPr>
          <p:cNvSpPr/>
          <p:nvPr/>
        </p:nvSpPr>
        <p:spPr>
          <a:xfrm>
            <a:off x="5919424" y="5154962"/>
            <a:ext cx="126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Córdoba </a:t>
            </a:r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9DA7E124-7468-4A26-9A02-FAAE0D56E470}"/>
              </a:ext>
            </a:extLst>
          </p:cNvPr>
          <p:cNvSpPr/>
          <p:nvPr/>
        </p:nvSpPr>
        <p:spPr>
          <a:xfrm>
            <a:off x="9681958" y="4696481"/>
            <a:ext cx="2470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Norte de Santander</a:t>
            </a: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1141D0CC-74A3-44B7-AF8F-F2FBBDD69DC3}"/>
              </a:ext>
            </a:extLst>
          </p:cNvPr>
          <p:cNvSpPr/>
          <p:nvPr/>
        </p:nvSpPr>
        <p:spPr>
          <a:xfrm>
            <a:off x="5919424" y="4696481"/>
            <a:ext cx="126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Cesar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95A6D272-8C5B-4700-BD5A-3CCDE1E3D3D7}"/>
              </a:ext>
            </a:extLst>
          </p:cNvPr>
          <p:cNvSpPr/>
          <p:nvPr/>
        </p:nvSpPr>
        <p:spPr>
          <a:xfrm>
            <a:off x="4235545" y="4696918"/>
            <a:ext cx="144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Antioquia</a:t>
            </a: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F078E5DE-28E7-4A9E-8FB3-031F4611B947}"/>
              </a:ext>
            </a:extLst>
          </p:cNvPr>
          <p:cNvSpPr/>
          <p:nvPr/>
        </p:nvSpPr>
        <p:spPr>
          <a:xfrm>
            <a:off x="4235545" y="5154963"/>
            <a:ext cx="144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Bogotá</a:t>
            </a:r>
          </a:p>
        </p:txBody>
      </p:sp>
      <p:sp>
        <p:nvSpPr>
          <p:cNvPr id="115" name="Rectángulo 114">
            <a:extLst>
              <a:ext uri="{FF2B5EF4-FFF2-40B4-BE49-F238E27FC236}">
                <a16:creationId xmlns:a16="http://schemas.microsoft.com/office/drawing/2014/main" id="{B9A9CC2F-E07D-4D96-8741-931C061FFBB0}"/>
              </a:ext>
            </a:extLst>
          </p:cNvPr>
          <p:cNvSpPr/>
          <p:nvPr/>
        </p:nvSpPr>
        <p:spPr>
          <a:xfrm>
            <a:off x="7423303" y="4238000"/>
            <a:ext cx="180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Cundinamarca 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291958F9-B583-410C-8FA4-430AE4489B97}"/>
              </a:ext>
            </a:extLst>
          </p:cNvPr>
          <p:cNvSpPr/>
          <p:nvPr/>
        </p:nvSpPr>
        <p:spPr>
          <a:xfrm>
            <a:off x="9681958" y="4238000"/>
            <a:ext cx="1728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Manizales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6818334C-7FE4-4CC7-9F25-E93BE1EA427E}"/>
              </a:ext>
            </a:extLst>
          </p:cNvPr>
          <p:cNvSpPr/>
          <p:nvPr/>
        </p:nvSpPr>
        <p:spPr>
          <a:xfrm>
            <a:off x="7423303" y="4696481"/>
            <a:ext cx="144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Guajira </a:t>
            </a:r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897E7190-30FC-4452-B796-6E71C9A4156E}"/>
              </a:ext>
            </a:extLst>
          </p:cNvPr>
          <p:cNvSpPr/>
          <p:nvPr/>
        </p:nvSpPr>
        <p:spPr>
          <a:xfrm>
            <a:off x="4235545" y="4238874"/>
            <a:ext cx="144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Atlántico </a:t>
            </a:r>
          </a:p>
        </p:txBody>
      </p: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1C31BA44-5A8C-4336-BDDE-EBA5F37AEA96}"/>
              </a:ext>
            </a:extLst>
          </p:cNvPr>
          <p:cNvSpPr/>
          <p:nvPr/>
        </p:nvSpPr>
        <p:spPr>
          <a:xfrm>
            <a:off x="7423303" y="5154962"/>
            <a:ext cx="144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Magdalena 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18113C12-0E91-43C9-ACFB-54030C9CFD30}"/>
              </a:ext>
            </a:extLst>
          </p:cNvPr>
          <p:cNvSpPr/>
          <p:nvPr/>
        </p:nvSpPr>
        <p:spPr>
          <a:xfrm>
            <a:off x="9681958" y="5154962"/>
            <a:ext cx="2470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Sucre</a:t>
            </a:r>
          </a:p>
        </p:txBody>
      </p:sp>
      <p:grpSp>
        <p:nvGrpSpPr>
          <p:cNvPr id="139" name="Grupo 138">
            <a:extLst>
              <a:ext uri="{FF2B5EF4-FFF2-40B4-BE49-F238E27FC236}">
                <a16:creationId xmlns:a16="http://schemas.microsoft.com/office/drawing/2014/main" id="{3977B3F5-A738-4446-B20A-78CD13C31F01}"/>
              </a:ext>
            </a:extLst>
          </p:cNvPr>
          <p:cNvGrpSpPr/>
          <p:nvPr/>
        </p:nvGrpSpPr>
        <p:grpSpPr>
          <a:xfrm>
            <a:off x="2177630" y="1474183"/>
            <a:ext cx="76026" cy="76026"/>
            <a:chOff x="6342742" y="1814285"/>
            <a:chExt cx="2160000" cy="2160000"/>
          </a:xfrm>
        </p:grpSpPr>
        <p:sp>
          <p:nvSpPr>
            <p:cNvPr id="140" name="Lágrima 139">
              <a:extLst>
                <a:ext uri="{FF2B5EF4-FFF2-40B4-BE49-F238E27FC236}">
                  <a16:creationId xmlns:a16="http://schemas.microsoft.com/office/drawing/2014/main" id="{C4DCC478-4A97-46EB-8029-35B85D2556A3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1" name="Círculo: vacío 140">
              <a:extLst>
                <a:ext uri="{FF2B5EF4-FFF2-40B4-BE49-F238E27FC236}">
                  <a16:creationId xmlns:a16="http://schemas.microsoft.com/office/drawing/2014/main" id="{720D49A8-8A9E-434F-AC54-BA63AA07D4B8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42" name="Grupo 141">
            <a:extLst>
              <a:ext uri="{FF2B5EF4-FFF2-40B4-BE49-F238E27FC236}">
                <a16:creationId xmlns:a16="http://schemas.microsoft.com/office/drawing/2014/main" id="{918E8D70-F8BE-4A4C-9BBA-E6FB7AD2D31B}"/>
              </a:ext>
            </a:extLst>
          </p:cNvPr>
          <p:cNvGrpSpPr/>
          <p:nvPr/>
        </p:nvGrpSpPr>
        <p:grpSpPr>
          <a:xfrm>
            <a:off x="1750379" y="1741598"/>
            <a:ext cx="76026" cy="76026"/>
            <a:chOff x="6342742" y="1814285"/>
            <a:chExt cx="2160000" cy="2160000"/>
          </a:xfrm>
        </p:grpSpPr>
        <p:sp>
          <p:nvSpPr>
            <p:cNvPr id="143" name="Lágrima 142">
              <a:extLst>
                <a:ext uri="{FF2B5EF4-FFF2-40B4-BE49-F238E27FC236}">
                  <a16:creationId xmlns:a16="http://schemas.microsoft.com/office/drawing/2014/main" id="{ED84BB50-50B1-44B6-8CF7-12233244354B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4" name="Círculo: vacío 143">
              <a:extLst>
                <a:ext uri="{FF2B5EF4-FFF2-40B4-BE49-F238E27FC236}">
                  <a16:creationId xmlns:a16="http://schemas.microsoft.com/office/drawing/2014/main" id="{4FB1030E-D383-474B-A11E-55A84E2BE2F0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45" name="Grupo 144">
            <a:extLst>
              <a:ext uri="{FF2B5EF4-FFF2-40B4-BE49-F238E27FC236}">
                <a16:creationId xmlns:a16="http://schemas.microsoft.com/office/drawing/2014/main" id="{CF221D16-E589-4ECC-9F71-68C5A3F50568}"/>
              </a:ext>
            </a:extLst>
          </p:cNvPr>
          <p:cNvGrpSpPr/>
          <p:nvPr/>
        </p:nvGrpSpPr>
        <p:grpSpPr>
          <a:xfrm>
            <a:off x="1567862" y="1646525"/>
            <a:ext cx="76026" cy="76026"/>
            <a:chOff x="6342742" y="1814285"/>
            <a:chExt cx="2160000" cy="2160000"/>
          </a:xfrm>
        </p:grpSpPr>
        <p:sp>
          <p:nvSpPr>
            <p:cNvPr id="146" name="Lágrima 145">
              <a:extLst>
                <a:ext uri="{FF2B5EF4-FFF2-40B4-BE49-F238E27FC236}">
                  <a16:creationId xmlns:a16="http://schemas.microsoft.com/office/drawing/2014/main" id="{63902F86-1947-4325-AA30-0D22157B8768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7" name="Círculo: vacío 146">
              <a:extLst>
                <a:ext uri="{FF2B5EF4-FFF2-40B4-BE49-F238E27FC236}">
                  <a16:creationId xmlns:a16="http://schemas.microsoft.com/office/drawing/2014/main" id="{311C844A-744F-425F-85A2-0EE385E82E47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48" name="Grupo 147">
            <a:extLst>
              <a:ext uri="{FF2B5EF4-FFF2-40B4-BE49-F238E27FC236}">
                <a16:creationId xmlns:a16="http://schemas.microsoft.com/office/drawing/2014/main" id="{8B78168C-A68A-4723-B8BD-FBE2B3FDA3A7}"/>
              </a:ext>
            </a:extLst>
          </p:cNvPr>
          <p:cNvGrpSpPr/>
          <p:nvPr/>
        </p:nvGrpSpPr>
        <p:grpSpPr>
          <a:xfrm>
            <a:off x="1486736" y="1854056"/>
            <a:ext cx="76026" cy="76026"/>
            <a:chOff x="6342742" y="1814285"/>
            <a:chExt cx="2160000" cy="2160000"/>
          </a:xfrm>
        </p:grpSpPr>
        <p:sp>
          <p:nvSpPr>
            <p:cNvPr id="149" name="Lágrima 148">
              <a:extLst>
                <a:ext uri="{FF2B5EF4-FFF2-40B4-BE49-F238E27FC236}">
                  <a16:creationId xmlns:a16="http://schemas.microsoft.com/office/drawing/2014/main" id="{5F677005-3DC1-4D08-A5A5-DD3B0EF4BFA5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0" name="Círculo: vacío 149">
              <a:extLst>
                <a:ext uri="{FF2B5EF4-FFF2-40B4-BE49-F238E27FC236}">
                  <a16:creationId xmlns:a16="http://schemas.microsoft.com/office/drawing/2014/main" id="{A9D9DCA7-B05D-4B85-8132-FE94F68D1268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75E3A82B-3AAF-405A-9B82-C4BFE19A04E0}"/>
              </a:ext>
            </a:extLst>
          </p:cNvPr>
          <p:cNvGrpSpPr/>
          <p:nvPr/>
        </p:nvGrpSpPr>
        <p:grpSpPr>
          <a:xfrm>
            <a:off x="1530120" y="2154897"/>
            <a:ext cx="76026" cy="76026"/>
            <a:chOff x="6342742" y="1814285"/>
            <a:chExt cx="2160000" cy="2160000"/>
          </a:xfrm>
        </p:grpSpPr>
        <p:sp>
          <p:nvSpPr>
            <p:cNvPr id="152" name="Lágrima 151">
              <a:extLst>
                <a:ext uri="{FF2B5EF4-FFF2-40B4-BE49-F238E27FC236}">
                  <a16:creationId xmlns:a16="http://schemas.microsoft.com/office/drawing/2014/main" id="{AFBC1C65-69F5-41B4-8C54-A488535F8D9F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3" name="Círculo: vacío 152">
              <a:extLst>
                <a:ext uri="{FF2B5EF4-FFF2-40B4-BE49-F238E27FC236}">
                  <a16:creationId xmlns:a16="http://schemas.microsoft.com/office/drawing/2014/main" id="{B723EB71-BAF0-4E21-84A1-4190D7D190E3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54" name="Grupo 153">
            <a:extLst>
              <a:ext uri="{FF2B5EF4-FFF2-40B4-BE49-F238E27FC236}">
                <a16:creationId xmlns:a16="http://schemas.microsoft.com/office/drawing/2014/main" id="{72B717DE-1261-443D-870A-E6099428C1C5}"/>
              </a:ext>
            </a:extLst>
          </p:cNvPr>
          <p:cNvGrpSpPr/>
          <p:nvPr/>
        </p:nvGrpSpPr>
        <p:grpSpPr>
          <a:xfrm>
            <a:off x="1293954" y="2344760"/>
            <a:ext cx="76026" cy="76026"/>
            <a:chOff x="6342742" y="1814285"/>
            <a:chExt cx="2160000" cy="2160000"/>
          </a:xfrm>
        </p:grpSpPr>
        <p:sp>
          <p:nvSpPr>
            <p:cNvPr id="155" name="Lágrima 154">
              <a:extLst>
                <a:ext uri="{FF2B5EF4-FFF2-40B4-BE49-F238E27FC236}">
                  <a16:creationId xmlns:a16="http://schemas.microsoft.com/office/drawing/2014/main" id="{F638B058-2D84-4D84-B576-B39B7A21C220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6" name="Círculo: vacío 155">
              <a:extLst>
                <a:ext uri="{FF2B5EF4-FFF2-40B4-BE49-F238E27FC236}">
                  <a16:creationId xmlns:a16="http://schemas.microsoft.com/office/drawing/2014/main" id="{D44EC1B9-801B-40CC-8B21-E079F09D31C4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57" name="Grupo 156">
            <a:extLst>
              <a:ext uri="{FF2B5EF4-FFF2-40B4-BE49-F238E27FC236}">
                <a16:creationId xmlns:a16="http://schemas.microsoft.com/office/drawing/2014/main" id="{EA583915-7DAC-4257-AA5B-5BFAD1E595D2}"/>
              </a:ext>
            </a:extLst>
          </p:cNvPr>
          <p:cNvGrpSpPr/>
          <p:nvPr/>
        </p:nvGrpSpPr>
        <p:grpSpPr>
          <a:xfrm>
            <a:off x="1997591" y="1973261"/>
            <a:ext cx="76026" cy="76026"/>
            <a:chOff x="6342742" y="1814285"/>
            <a:chExt cx="2160000" cy="2160000"/>
          </a:xfrm>
        </p:grpSpPr>
        <p:sp>
          <p:nvSpPr>
            <p:cNvPr id="158" name="Lágrima 157">
              <a:extLst>
                <a:ext uri="{FF2B5EF4-FFF2-40B4-BE49-F238E27FC236}">
                  <a16:creationId xmlns:a16="http://schemas.microsoft.com/office/drawing/2014/main" id="{E1A2A069-D56C-4E26-834B-F71688C01E5A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9" name="Círculo: vacío 158">
              <a:extLst>
                <a:ext uri="{FF2B5EF4-FFF2-40B4-BE49-F238E27FC236}">
                  <a16:creationId xmlns:a16="http://schemas.microsoft.com/office/drawing/2014/main" id="{E3B480C5-31C5-4840-B93B-7DD1DB5F114A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60" name="Grupo 159">
            <a:extLst>
              <a:ext uri="{FF2B5EF4-FFF2-40B4-BE49-F238E27FC236}">
                <a16:creationId xmlns:a16="http://schemas.microsoft.com/office/drawing/2014/main" id="{59C2E1E7-2B06-44CD-A290-6F2C430AF22B}"/>
              </a:ext>
            </a:extLst>
          </p:cNvPr>
          <p:cNvGrpSpPr/>
          <p:nvPr/>
        </p:nvGrpSpPr>
        <p:grpSpPr>
          <a:xfrm>
            <a:off x="1420442" y="2832702"/>
            <a:ext cx="76026" cy="76026"/>
            <a:chOff x="6342742" y="1814285"/>
            <a:chExt cx="2160000" cy="2160000"/>
          </a:xfrm>
        </p:grpSpPr>
        <p:sp>
          <p:nvSpPr>
            <p:cNvPr id="161" name="Lágrima 160">
              <a:extLst>
                <a:ext uri="{FF2B5EF4-FFF2-40B4-BE49-F238E27FC236}">
                  <a16:creationId xmlns:a16="http://schemas.microsoft.com/office/drawing/2014/main" id="{C2E8C919-68D5-4505-8764-6085A80C0B19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2" name="Círculo: vacío 161">
              <a:extLst>
                <a:ext uri="{FF2B5EF4-FFF2-40B4-BE49-F238E27FC236}">
                  <a16:creationId xmlns:a16="http://schemas.microsoft.com/office/drawing/2014/main" id="{9BE66E9E-0342-4DB6-9230-D118B7FE6840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63" name="Grupo 162">
            <a:extLst>
              <a:ext uri="{FF2B5EF4-FFF2-40B4-BE49-F238E27FC236}">
                <a16:creationId xmlns:a16="http://schemas.microsoft.com/office/drawing/2014/main" id="{F95FD7AC-C958-4BE3-B441-E20DB9270F0C}"/>
              </a:ext>
            </a:extLst>
          </p:cNvPr>
          <p:cNvGrpSpPr/>
          <p:nvPr/>
        </p:nvGrpSpPr>
        <p:grpSpPr>
          <a:xfrm>
            <a:off x="1420442" y="3271572"/>
            <a:ext cx="76026" cy="76026"/>
            <a:chOff x="6342742" y="1814285"/>
            <a:chExt cx="2160000" cy="2160000"/>
          </a:xfrm>
        </p:grpSpPr>
        <p:sp>
          <p:nvSpPr>
            <p:cNvPr id="164" name="Lágrima 163">
              <a:extLst>
                <a:ext uri="{FF2B5EF4-FFF2-40B4-BE49-F238E27FC236}">
                  <a16:creationId xmlns:a16="http://schemas.microsoft.com/office/drawing/2014/main" id="{826F26C9-97D7-4047-8C6B-3ADF7EAD695A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5" name="Círculo: vacío 164">
              <a:extLst>
                <a:ext uri="{FF2B5EF4-FFF2-40B4-BE49-F238E27FC236}">
                  <a16:creationId xmlns:a16="http://schemas.microsoft.com/office/drawing/2014/main" id="{D4DDC703-800D-4402-9947-977554ACA81D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67" name="Grupo 166">
            <a:extLst>
              <a:ext uri="{FF2B5EF4-FFF2-40B4-BE49-F238E27FC236}">
                <a16:creationId xmlns:a16="http://schemas.microsoft.com/office/drawing/2014/main" id="{F054E0DC-2A9A-4BFE-AEA9-C65504AC2321}"/>
              </a:ext>
            </a:extLst>
          </p:cNvPr>
          <p:cNvGrpSpPr/>
          <p:nvPr/>
        </p:nvGrpSpPr>
        <p:grpSpPr>
          <a:xfrm>
            <a:off x="1778477" y="3355366"/>
            <a:ext cx="76026" cy="76026"/>
            <a:chOff x="6342742" y="1814285"/>
            <a:chExt cx="2160000" cy="2160000"/>
          </a:xfrm>
        </p:grpSpPr>
        <p:sp>
          <p:nvSpPr>
            <p:cNvPr id="168" name="Lágrima 167">
              <a:extLst>
                <a:ext uri="{FF2B5EF4-FFF2-40B4-BE49-F238E27FC236}">
                  <a16:creationId xmlns:a16="http://schemas.microsoft.com/office/drawing/2014/main" id="{D234416F-964E-469E-B2A4-743B7A8AE2F7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9" name="Círculo: vacío 168">
              <a:extLst>
                <a:ext uri="{FF2B5EF4-FFF2-40B4-BE49-F238E27FC236}">
                  <a16:creationId xmlns:a16="http://schemas.microsoft.com/office/drawing/2014/main" id="{7A2C93A7-5C33-4704-9F19-DB7A4E8FFBF2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70" name="Grupo 169">
            <a:extLst>
              <a:ext uri="{FF2B5EF4-FFF2-40B4-BE49-F238E27FC236}">
                <a16:creationId xmlns:a16="http://schemas.microsoft.com/office/drawing/2014/main" id="{CCC2C38B-986C-4BBE-9EBB-421DCE477CF4}"/>
              </a:ext>
            </a:extLst>
          </p:cNvPr>
          <p:cNvGrpSpPr/>
          <p:nvPr/>
        </p:nvGrpSpPr>
        <p:grpSpPr>
          <a:xfrm>
            <a:off x="2169367" y="2382773"/>
            <a:ext cx="76026" cy="76026"/>
            <a:chOff x="6342742" y="1814285"/>
            <a:chExt cx="2160000" cy="2160000"/>
          </a:xfrm>
        </p:grpSpPr>
        <p:sp>
          <p:nvSpPr>
            <p:cNvPr id="171" name="Lágrima 170">
              <a:extLst>
                <a:ext uri="{FF2B5EF4-FFF2-40B4-BE49-F238E27FC236}">
                  <a16:creationId xmlns:a16="http://schemas.microsoft.com/office/drawing/2014/main" id="{8A448972-8CE8-41F1-A7B1-E525EA490F96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2" name="Círculo: vacío 171">
              <a:extLst>
                <a:ext uri="{FF2B5EF4-FFF2-40B4-BE49-F238E27FC236}">
                  <a16:creationId xmlns:a16="http://schemas.microsoft.com/office/drawing/2014/main" id="{031B4B00-1ADA-446C-825C-921BC53AC95E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173" name="Grupo 172">
            <a:extLst>
              <a:ext uri="{FF2B5EF4-FFF2-40B4-BE49-F238E27FC236}">
                <a16:creationId xmlns:a16="http://schemas.microsoft.com/office/drawing/2014/main" id="{135959E0-D7A3-4D6F-935B-C69910D66EF5}"/>
              </a:ext>
            </a:extLst>
          </p:cNvPr>
          <p:cNvGrpSpPr/>
          <p:nvPr/>
        </p:nvGrpSpPr>
        <p:grpSpPr>
          <a:xfrm>
            <a:off x="1778477" y="3576103"/>
            <a:ext cx="76026" cy="76026"/>
            <a:chOff x="6342742" y="1814285"/>
            <a:chExt cx="2160000" cy="2160000"/>
          </a:xfrm>
        </p:grpSpPr>
        <p:sp>
          <p:nvSpPr>
            <p:cNvPr id="174" name="Lágrima 173">
              <a:extLst>
                <a:ext uri="{FF2B5EF4-FFF2-40B4-BE49-F238E27FC236}">
                  <a16:creationId xmlns:a16="http://schemas.microsoft.com/office/drawing/2014/main" id="{9C76BAF3-A6B2-4208-A805-50AF48361314}"/>
                </a:ext>
              </a:extLst>
            </p:cNvPr>
            <p:cNvSpPr/>
            <p:nvPr/>
          </p:nvSpPr>
          <p:spPr>
            <a:xfrm rot="8100000">
              <a:off x="6342742" y="1814285"/>
              <a:ext cx="2160000" cy="2160000"/>
            </a:xfrm>
            <a:prstGeom prst="teardrop">
              <a:avLst>
                <a:gd name="adj" fmla="val 14710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5" name="Círculo: vacío 174">
              <a:extLst>
                <a:ext uri="{FF2B5EF4-FFF2-40B4-BE49-F238E27FC236}">
                  <a16:creationId xmlns:a16="http://schemas.microsoft.com/office/drawing/2014/main" id="{9DA933A3-50EC-47AC-A671-62609121D1C6}"/>
                </a:ext>
              </a:extLst>
            </p:cNvPr>
            <p:cNvSpPr/>
            <p:nvPr/>
          </p:nvSpPr>
          <p:spPr>
            <a:xfrm>
              <a:off x="6624456" y="2095999"/>
              <a:ext cx="1596571" cy="1596571"/>
            </a:xfrm>
            <a:prstGeom prst="donut">
              <a:avLst>
                <a:gd name="adj" fmla="val 16818"/>
              </a:avLst>
            </a:prstGeom>
            <a:solidFill>
              <a:srgbClr val="2F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sp>
        <p:nvSpPr>
          <p:cNvPr id="176" name="Título 1">
            <a:extLst>
              <a:ext uri="{FF2B5EF4-FFF2-40B4-BE49-F238E27FC236}">
                <a16:creationId xmlns:a16="http://schemas.microsoft.com/office/drawing/2014/main" id="{1F4433D1-FEF4-4AD3-8E27-C84386FD9269}"/>
              </a:ext>
            </a:extLst>
          </p:cNvPr>
          <p:cNvSpPr txBox="1">
            <a:spLocks/>
          </p:cNvSpPr>
          <p:nvPr/>
        </p:nvSpPr>
        <p:spPr>
          <a:xfrm>
            <a:off x="4064462" y="137793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r>
              <a:rPr lang="es-CO" sz="3600" dirty="0">
                <a:latin typeface="Century Gothic" panose="020B0502020202020204" pitchFamily="34" charset="0"/>
              </a:rPr>
              <a:t>Cobertura</a:t>
            </a:r>
            <a:endParaRPr lang="es-CO" dirty="0">
              <a:latin typeface="Century Gothic" panose="020B0502020202020204" pitchFamily="34" charset="0"/>
            </a:endParaRPr>
          </a:p>
        </p:txBody>
      </p:sp>
      <p:sp>
        <p:nvSpPr>
          <p:cNvPr id="177" name="Rectángulo 176">
            <a:extLst>
              <a:ext uri="{FF2B5EF4-FFF2-40B4-BE49-F238E27FC236}">
                <a16:creationId xmlns:a16="http://schemas.microsoft.com/office/drawing/2014/main" id="{D8F3E846-5157-4A63-BEBA-C278EE6625F2}"/>
              </a:ext>
            </a:extLst>
          </p:cNvPr>
          <p:cNvSpPr/>
          <p:nvPr/>
        </p:nvSpPr>
        <p:spPr>
          <a:xfrm>
            <a:off x="4230922" y="3237191"/>
            <a:ext cx="769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Actualmente tenemos una gran cobertura nacional en proyectos y /o empresas ubicadas en Colombia</a:t>
            </a:r>
          </a:p>
        </p:txBody>
      </p:sp>
      <p:cxnSp>
        <p:nvCxnSpPr>
          <p:cNvPr id="178" name="Conector recto 177">
            <a:extLst>
              <a:ext uri="{FF2B5EF4-FFF2-40B4-BE49-F238E27FC236}">
                <a16:creationId xmlns:a16="http://schemas.microsoft.com/office/drawing/2014/main" id="{37AABA37-D9EF-4098-80F6-1215729FA744}"/>
              </a:ext>
            </a:extLst>
          </p:cNvPr>
          <p:cNvCxnSpPr>
            <a:cxnSpLocks/>
          </p:cNvCxnSpPr>
          <p:nvPr/>
        </p:nvCxnSpPr>
        <p:spPr>
          <a:xfrm>
            <a:off x="6049287" y="2029695"/>
            <a:ext cx="328167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ángulo 178">
            <a:extLst>
              <a:ext uri="{FF2B5EF4-FFF2-40B4-BE49-F238E27FC236}">
                <a16:creationId xmlns:a16="http://schemas.microsoft.com/office/drawing/2014/main" id="{14E96B0E-2373-4B93-A860-BD5B74BCAD24}"/>
              </a:ext>
            </a:extLst>
          </p:cNvPr>
          <p:cNvSpPr/>
          <p:nvPr/>
        </p:nvSpPr>
        <p:spPr>
          <a:xfrm>
            <a:off x="9290533" y="1191681"/>
            <a:ext cx="2901467" cy="103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0" name="Imagen 17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CAC426F-095A-4B0F-BBB2-D961711CADC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10650277" y="6384242"/>
            <a:ext cx="357112" cy="356339"/>
          </a:xfrm>
          <a:prstGeom prst="rect">
            <a:avLst/>
          </a:prstGeom>
        </p:spPr>
      </p:pic>
      <p:pic>
        <p:nvPicPr>
          <p:cNvPr id="181" name="Imagen 18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9CDC35-8669-4100-8BFD-240E7A61C3D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052846" y="638424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92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10" grpId="0"/>
      <p:bldP spid="111" grpId="0"/>
      <p:bldP spid="112" grpId="0"/>
      <p:bldP spid="113" grpId="0"/>
      <p:bldP spid="115" grpId="0"/>
      <p:bldP spid="122" grpId="0"/>
      <p:bldP spid="124" grpId="0"/>
      <p:bldP spid="136" grpId="0"/>
      <p:bldP spid="137" grpId="0"/>
      <p:bldP spid="138" grpId="0"/>
      <p:bldP spid="176" grpId="0"/>
      <p:bldP spid="1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-6894292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6894292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CDAE7E1-33DC-41AC-B323-870A59DA6E32}"/>
              </a:ext>
            </a:extLst>
          </p:cNvPr>
          <p:cNvSpPr/>
          <p:nvPr/>
        </p:nvSpPr>
        <p:spPr>
          <a:xfrm>
            <a:off x="10926717" y="5987845"/>
            <a:ext cx="1265283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B61416D4-8392-48AB-BAD6-DE15F515835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" y="0"/>
            <a:ext cx="12150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0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-5979891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Título 1">
            <a:extLst>
              <a:ext uri="{FF2B5EF4-FFF2-40B4-BE49-F238E27FC236}">
                <a16:creationId xmlns:a16="http://schemas.microsoft.com/office/drawing/2014/main" id="{8A9C5E6C-0421-4BC7-B7C4-F81D848371CC}"/>
              </a:ext>
            </a:extLst>
          </p:cNvPr>
          <p:cNvSpPr txBox="1">
            <a:spLocks/>
          </p:cNvSpPr>
          <p:nvPr/>
        </p:nvSpPr>
        <p:spPr>
          <a:xfrm>
            <a:off x="0" y="1407916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Nuestras Marcas</a:t>
            </a:r>
          </a:p>
        </p:txBody>
      </p:sp>
      <p:pic>
        <p:nvPicPr>
          <p:cNvPr id="73" name="Imagen 72">
            <a:hlinkClick r:id="" action="ppaction://noaction"/>
            <a:extLst>
              <a:ext uri="{FF2B5EF4-FFF2-40B4-BE49-F238E27FC236}">
                <a16:creationId xmlns:a16="http://schemas.microsoft.com/office/drawing/2014/main" id="{E987EABD-EC1C-4EE4-942D-4BBB2ED8E2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13" y="4591770"/>
            <a:ext cx="1776032" cy="345147"/>
          </a:xfrm>
          <a:prstGeom prst="rect">
            <a:avLst/>
          </a:prstGeom>
        </p:spPr>
      </p:pic>
      <p:pic>
        <p:nvPicPr>
          <p:cNvPr id="74" name="Imagen 73">
            <a:hlinkClick r:id="" action="ppaction://noaction"/>
            <a:extLst>
              <a:ext uri="{FF2B5EF4-FFF2-40B4-BE49-F238E27FC236}">
                <a16:creationId xmlns:a16="http://schemas.microsoft.com/office/drawing/2014/main" id="{11E5255A-DDC5-4AFB-8E62-66A2EF26578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80" y="2348268"/>
            <a:ext cx="1874863" cy="440010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449B4A9E-634B-4E0C-A9E2-5605BF39584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42" y="5190315"/>
            <a:ext cx="1258874" cy="676062"/>
          </a:xfrm>
          <a:prstGeom prst="rect">
            <a:avLst/>
          </a:prstGeom>
        </p:spPr>
      </p:pic>
      <p:pic>
        <p:nvPicPr>
          <p:cNvPr id="76" name="Imagen 75">
            <a:hlinkClick r:id="rId27" action="ppaction://hlinksldjump"/>
            <a:extLst>
              <a:ext uri="{FF2B5EF4-FFF2-40B4-BE49-F238E27FC236}">
                <a16:creationId xmlns:a16="http://schemas.microsoft.com/office/drawing/2014/main" id="{1A51C38F-C13D-4399-A028-FA035834D99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60" y="2337336"/>
            <a:ext cx="1963782" cy="450942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2C04F32D-5A58-4A4E-B2C8-0FBF9EECC9E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496" y="3702035"/>
            <a:ext cx="867996" cy="564197"/>
          </a:xfrm>
          <a:prstGeom prst="rect">
            <a:avLst/>
          </a:prstGeom>
        </p:spPr>
      </p:pic>
      <p:pic>
        <p:nvPicPr>
          <p:cNvPr id="78" name="Imagen 77">
            <a:hlinkClick r:id="" action="ppaction://noaction"/>
            <a:extLst>
              <a:ext uri="{FF2B5EF4-FFF2-40B4-BE49-F238E27FC236}">
                <a16:creationId xmlns:a16="http://schemas.microsoft.com/office/drawing/2014/main" id="{590E2F66-B6E1-47E8-8600-BF461B398B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78" y="2129550"/>
            <a:ext cx="1658810" cy="829407"/>
          </a:xfrm>
          <a:prstGeom prst="rect">
            <a:avLst/>
          </a:prstGeom>
        </p:spPr>
      </p:pic>
      <p:pic>
        <p:nvPicPr>
          <p:cNvPr id="79" name="Imagen 78">
            <a:hlinkClick r:id="" action="ppaction://noaction"/>
            <a:extLst>
              <a:ext uri="{FF2B5EF4-FFF2-40B4-BE49-F238E27FC236}">
                <a16:creationId xmlns:a16="http://schemas.microsoft.com/office/drawing/2014/main" id="{A2CA4F62-C121-48A1-AAC4-E7DC8ADFDF8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76" y="4388686"/>
            <a:ext cx="1897145" cy="645030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FFFDA9BB-63FB-4FC2-BADB-3FD07DF2897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36" y="5514960"/>
            <a:ext cx="1679143" cy="312237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6B7B9322-FCCD-4A50-AA24-48C31F26CE9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76" y="5253598"/>
            <a:ext cx="1959949" cy="563485"/>
          </a:xfrm>
          <a:prstGeom prst="rect">
            <a:avLst/>
          </a:prstGeom>
        </p:spPr>
      </p:pic>
      <p:pic>
        <p:nvPicPr>
          <p:cNvPr id="87" name="Imagen 86">
            <a:hlinkClick r:id="" action="ppaction://noaction"/>
            <a:extLst>
              <a:ext uri="{FF2B5EF4-FFF2-40B4-BE49-F238E27FC236}">
                <a16:creationId xmlns:a16="http://schemas.microsoft.com/office/drawing/2014/main" id="{A9F0BC46-3412-4B00-A364-B8544D2750B7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76" y="2270891"/>
            <a:ext cx="1608818" cy="517387"/>
          </a:xfrm>
          <a:prstGeom prst="rect">
            <a:avLst/>
          </a:prstGeom>
        </p:spPr>
      </p:pic>
      <p:pic>
        <p:nvPicPr>
          <p:cNvPr id="90" name="Imagen 89">
            <a:hlinkClick r:id="" action="ppaction://noaction"/>
            <a:extLst>
              <a:ext uri="{FF2B5EF4-FFF2-40B4-BE49-F238E27FC236}">
                <a16:creationId xmlns:a16="http://schemas.microsoft.com/office/drawing/2014/main" id="{813DE1DD-C4F4-4C63-BCC5-1B9540F4C64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76" y="3448380"/>
            <a:ext cx="1333708" cy="365762"/>
          </a:xfrm>
          <a:prstGeom prst="rect">
            <a:avLst/>
          </a:prstGeom>
        </p:spPr>
      </p:pic>
      <p:pic>
        <p:nvPicPr>
          <p:cNvPr id="92" name="Imagen 91">
            <a:hlinkClick r:id="" action="ppaction://noaction"/>
            <a:extLst>
              <a:ext uri="{FF2B5EF4-FFF2-40B4-BE49-F238E27FC236}">
                <a16:creationId xmlns:a16="http://schemas.microsoft.com/office/drawing/2014/main" id="{647319A4-37AA-4CC2-B5AB-A4B3934ADA3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35" y="4482593"/>
            <a:ext cx="1696299" cy="318383"/>
          </a:xfrm>
          <a:prstGeom prst="rect">
            <a:avLst/>
          </a:prstGeom>
        </p:spPr>
      </p:pic>
      <p:pic>
        <p:nvPicPr>
          <p:cNvPr id="106" name="Imagen 105">
            <a:hlinkClick r:id="" action="ppaction://noaction"/>
            <a:extLst>
              <a:ext uri="{FF2B5EF4-FFF2-40B4-BE49-F238E27FC236}">
                <a16:creationId xmlns:a16="http://schemas.microsoft.com/office/drawing/2014/main" id="{A0678AE7-EBBC-451A-B9B6-15C99CB1335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0" b="28511"/>
          <a:stretch/>
        </p:blipFill>
        <p:spPr>
          <a:xfrm>
            <a:off x="3609007" y="3381489"/>
            <a:ext cx="2743200" cy="676179"/>
          </a:xfrm>
          <a:prstGeom prst="rect">
            <a:avLst/>
          </a:prstGeom>
        </p:spPr>
      </p:pic>
      <p:pic>
        <p:nvPicPr>
          <p:cNvPr id="107" name="Imagen 106">
            <a:hlinkClick r:id="" action="ppaction://noaction"/>
            <a:extLst>
              <a:ext uri="{FF2B5EF4-FFF2-40B4-BE49-F238E27FC236}">
                <a16:creationId xmlns:a16="http://schemas.microsoft.com/office/drawing/2014/main" id="{10459D91-40EF-461B-93F0-256267B101A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14" y="2928988"/>
            <a:ext cx="2004262" cy="1337244"/>
          </a:xfrm>
          <a:prstGeom prst="rect">
            <a:avLst/>
          </a:prstGeom>
        </p:spPr>
      </p:pic>
      <p:pic>
        <p:nvPicPr>
          <p:cNvPr id="110" name="Imagen 109">
            <a:hlinkClick r:id="" action="ppaction://noaction"/>
            <a:extLst>
              <a:ext uri="{FF2B5EF4-FFF2-40B4-BE49-F238E27FC236}">
                <a16:creationId xmlns:a16="http://schemas.microsoft.com/office/drawing/2014/main" id="{F0A5D608-1F11-4BE7-A47C-68BD0C9E706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70" y="4335559"/>
            <a:ext cx="1590018" cy="751283"/>
          </a:xfrm>
          <a:prstGeom prst="rect">
            <a:avLst/>
          </a:prstGeom>
        </p:spPr>
      </p:pic>
      <p:pic>
        <p:nvPicPr>
          <p:cNvPr id="111" name="Imagen 110">
            <a:hlinkClick r:id="" action="ppaction://noaction"/>
            <a:extLst>
              <a:ext uri="{FF2B5EF4-FFF2-40B4-BE49-F238E27FC236}">
                <a16:creationId xmlns:a16="http://schemas.microsoft.com/office/drawing/2014/main" id="{958D317F-B701-400F-9D0E-2FD17DD5D31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33" y="3456669"/>
            <a:ext cx="1845510" cy="461378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B9E32BB4-DFD5-4D65-8973-6B18ED389E28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5" r="3041" b="33415"/>
          <a:stretch/>
        </p:blipFill>
        <p:spPr>
          <a:xfrm>
            <a:off x="2424008" y="3828528"/>
            <a:ext cx="1187474" cy="391909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BFBC98F6-BE62-4023-A971-8A3517F06630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3" b="44026"/>
          <a:stretch/>
        </p:blipFill>
        <p:spPr>
          <a:xfrm>
            <a:off x="9143835" y="5514960"/>
            <a:ext cx="1959949" cy="290482"/>
          </a:xfrm>
          <a:prstGeom prst="rect">
            <a:avLst/>
          </a:prstGeom>
        </p:spPr>
      </p:pic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915D3C1F-7DF6-4651-B713-D2D19DEF9A59}"/>
              </a:ext>
            </a:extLst>
          </p:cNvPr>
          <p:cNvCxnSpPr>
            <a:cxnSpLocks/>
          </p:cNvCxnSpPr>
          <p:nvPr/>
        </p:nvCxnSpPr>
        <p:spPr>
          <a:xfrm>
            <a:off x="0" y="2055842"/>
            <a:ext cx="371756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Imagen 1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5AC656-B599-402B-91C9-2977CB61BC4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flipH="1">
            <a:off x="10650277" y="6384242"/>
            <a:ext cx="357112" cy="356339"/>
          </a:xfrm>
          <a:prstGeom prst="rect">
            <a:avLst/>
          </a:prstGeom>
        </p:spPr>
      </p:pic>
      <p:pic>
        <p:nvPicPr>
          <p:cNvPr id="124" name="Imagen 1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E303EE-2314-4172-9A34-B14887AECEA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052846" y="638424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5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upo 71">
            <a:extLst>
              <a:ext uri="{FF2B5EF4-FFF2-40B4-BE49-F238E27FC236}">
                <a16:creationId xmlns:a16="http://schemas.microsoft.com/office/drawing/2014/main" id="{F585765E-E566-4D5F-B9BE-59FB4516631B}"/>
              </a:ext>
            </a:extLst>
          </p:cNvPr>
          <p:cNvGrpSpPr/>
          <p:nvPr/>
        </p:nvGrpSpPr>
        <p:grpSpPr>
          <a:xfrm>
            <a:off x="0" y="0"/>
            <a:ext cx="1801950" cy="6857999"/>
            <a:chOff x="0" y="0"/>
            <a:chExt cx="1801950" cy="6857999"/>
          </a:xfrm>
        </p:grpSpPr>
        <p:sp>
          <p:nvSpPr>
            <p:cNvPr id="73" name="Hexágono 72">
              <a:extLst>
                <a:ext uri="{FF2B5EF4-FFF2-40B4-BE49-F238E27FC236}">
                  <a16:creationId xmlns:a16="http://schemas.microsoft.com/office/drawing/2014/main" id="{F115C780-EAB4-430E-A53A-7EB4CA12951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46750" y="2861400"/>
              <a:ext cx="1670400" cy="1440000"/>
            </a:xfrm>
            <a:prstGeom prst="hexagon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8531DB6B-0464-4F93-A79F-B430FF69427D}"/>
                </a:ext>
              </a:extLst>
            </p:cNvPr>
            <p:cNvSpPr/>
            <p:nvPr/>
          </p:nvSpPr>
          <p:spPr>
            <a:xfrm>
              <a:off x="0" y="0"/>
              <a:ext cx="1088578" cy="685799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-5979891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-5979891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grpSp>
        <p:nvGrpSpPr>
          <p:cNvPr id="75" name="Grupo 74">
            <a:extLst>
              <a:ext uri="{FF2B5EF4-FFF2-40B4-BE49-F238E27FC236}">
                <a16:creationId xmlns:a16="http://schemas.microsoft.com/office/drawing/2014/main" id="{A88A3F13-2B46-48B8-B0C8-F54546C36C2E}"/>
              </a:ext>
            </a:extLst>
          </p:cNvPr>
          <p:cNvGrpSpPr/>
          <p:nvPr/>
        </p:nvGrpSpPr>
        <p:grpSpPr>
          <a:xfrm>
            <a:off x="1251850" y="1040499"/>
            <a:ext cx="1440000" cy="1670400"/>
            <a:chOff x="1537600" y="888099"/>
            <a:chExt cx="1440000" cy="1670400"/>
          </a:xfrm>
          <a:solidFill>
            <a:schemeClr val="tx2">
              <a:lumMod val="75000"/>
            </a:schemeClr>
          </a:solidFill>
        </p:grpSpPr>
        <p:sp>
          <p:nvSpPr>
            <p:cNvPr id="76" name="Hexágono 75">
              <a:extLst>
                <a:ext uri="{FF2B5EF4-FFF2-40B4-BE49-F238E27FC236}">
                  <a16:creationId xmlns:a16="http://schemas.microsoft.com/office/drawing/2014/main" id="{09B967A9-739A-4B0D-AB1E-B0DF4BC679C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89A40F6B-A6C1-495B-9446-DF3E33686A88}"/>
                </a:ext>
              </a:extLst>
            </p:cNvPr>
            <p:cNvSpPr txBox="1"/>
            <p:nvPr/>
          </p:nvSpPr>
          <p:spPr>
            <a:xfrm>
              <a:off x="1537600" y="1345169"/>
              <a:ext cx="144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Servicio especializado de Ingeniería</a:t>
              </a:r>
              <a:endParaRPr lang="es-CO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442A6273-F619-478F-96C6-542455471F4E}"/>
              </a:ext>
            </a:extLst>
          </p:cNvPr>
          <p:cNvGrpSpPr/>
          <p:nvPr/>
        </p:nvGrpSpPr>
        <p:grpSpPr>
          <a:xfrm>
            <a:off x="3067950" y="1040499"/>
            <a:ext cx="1440000" cy="1670400"/>
            <a:chOff x="1537600" y="888099"/>
            <a:chExt cx="1440000" cy="1670400"/>
          </a:xfrm>
        </p:grpSpPr>
        <p:sp>
          <p:nvSpPr>
            <p:cNvPr id="79" name="Hexágono 78">
              <a:extLst>
                <a:ext uri="{FF2B5EF4-FFF2-40B4-BE49-F238E27FC236}">
                  <a16:creationId xmlns:a16="http://schemas.microsoft.com/office/drawing/2014/main" id="{889303A3-6988-4B9B-A833-937E821185F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EFB3D74C-D454-4803-821A-98150D04057E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FCD8595F-0D8A-4373-9D47-AA49AFE2153E}"/>
              </a:ext>
            </a:extLst>
          </p:cNvPr>
          <p:cNvGrpSpPr/>
          <p:nvPr/>
        </p:nvGrpSpPr>
        <p:grpSpPr>
          <a:xfrm>
            <a:off x="4884050" y="1040499"/>
            <a:ext cx="1440000" cy="1670400"/>
            <a:chOff x="1537600" y="888099"/>
            <a:chExt cx="1440000" cy="1670400"/>
          </a:xfrm>
          <a:solidFill>
            <a:schemeClr val="accent2">
              <a:lumMod val="75000"/>
            </a:schemeClr>
          </a:solidFill>
        </p:grpSpPr>
        <p:sp>
          <p:nvSpPr>
            <p:cNvPr id="87" name="Hexágono 86">
              <a:extLst>
                <a:ext uri="{FF2B5EF4-FFF2-40B4-BE49-F238E27FC236}">
                  <a16:creationId xmlns:a16="http://schemas.microsoft.com/office/drawing/2014/main" id="{7F8A403B-97F5-485E-8D6A-D03BCE2953A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06242077-2D43-492A-A399-F52317D6B7B0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E949C276-6C44-41A1-BFD2-D7C02E0DC77F}"/>
              </a:ext>
            </a:extLst>
          </p:cNvPr>
          <p:cNvGrpSpPr/>
          <p:nvPr/>
        </p:nvGrpSpPr>
        <p:grpSpPr>
          <a:xfrm>
            <a:off x="2178050" y="2693303"/>
            <a:ext cx="1440000" cy="1670400"/>
            <a:chOff x="1537600" y="888099"/>
            <a:chExt cx="1440000" cy="1670400"/>
          </a:xfrm>
          <a:solidFill>
            <a:schemeClr val="accent2">
              <a:lumMod val="75000"/>
            </a:schemeClr>
          </a:solidFill>
        </p:grpSpPr>
        <p:sp>
          <p:nvSpPr>
            <p:cNvPr id="106" name="Hexágono 105">
              <a:extLst>
                <a:ext uri="{FF2B5EF4-FFF2-40B4-BE49-F238E27FC236}">
                  <a16:creationId xmlns:a16="http://schemas.microsoft.com/office/drawing/2014/main" id="{A14961D6-48F0-41CE-9310-635A13BD72F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7" name="CuadroTexto 106">
              <a:extLst>
                <a:ext uri="{FF2B5EF4-FFF2-40B4-BE49-F238E27FC236}">
                  <a16:creationId xmlns:a16="http://schemas.microsoft.com/office/drawing/2014/main" id="{E1DD285C-FD84-4175-81D8-723A316B7A38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10" name="Grupo 109">
            <a:extLst>
              <a:ext uri="{FF2B5EF4-FFF2-40B4-BE49-F238E27FC236}">
                <a16:creationId xmlns:a16="http://schemas.microsoft.com/office/drawing/2014/main" id="{CC3440EE-B9BD-47AD-A515-F46B5B5C15C2}"/>
              </a:ext>
            </a:extLst>
          </p:cNvPr>
          <p:cNvGrpSpPr/>
          <p:nvPr/>
        </p:nvGrpSpPr>
        <p:grpSpPr>
          <a:xfrm>
            <a:off x="3994150" y="2693303"/>
            <a:ext cx="1440000" cy="1670400"/>
            <a:chOff x="1537600" y="888099"/>
            <a:chExt cx="1440000" cy="1670400"/>
          </a:xfrm>
          <a:solidFill>
            <a:schemeClr val="tx2">
              <a:lumMod val="75000"/>
            </a:schemeClr>
          </a:solidFill>
        </p:grpSpPr>
        <p:sp>
          <p:nvSpPr>
            <p:cNvPr id="111" name="Hexágono 110">
              <a:extLst>
                <a:ext uri="{FF2B5EF4-FFF2-40B4-BE49-F238E27FC236}">
                  <a16:creationId xmlns:a16="http://schemas.microsoft.com/office/drawing/2014/main" id="{F351C161-3046-44FD-87A4-082BE31ADC5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112" name="CuadroTexto 111">
              <a:extLst>
                <a:ext uri="{FF2B5EF4-FFF2-40B4-BE49-F238E27FC236}">
                  <a16:creationId xmlns:a16="http://schemas.microsoft.com/office/drawing/2014/main" id="{8A2DADBB-7224-4968-837F-D8BDF0A088FC}"/>
                </a:ext>
              </a:extLst>
            </p:cNvPr>
            <p:cNvSpPr txBox="1"/>
            <p:nvPr/>
          </p:nvSpPr>
          <p:spPr>
            <a:xfrm>
              <a:off x="1537600" y="1345169"/>
              <a:ext cx="144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Respuesta inmediata de cotización</a:t>
              </a:r>
              <a:endParaRPr lang="es-CO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1D421833-9921-4F4A-8B0C-851802508A6B}"/>
              </a:ext>
            </a:extLst>
          </p:cNvPr>
          <p:cNvGrpSpPr/>
          <p:nvPr/>
        </p:nvGrpSpPr>
        <p:grpSpPr>
          <a:xfrm>
            <a:off x="5810250" y="2693303"/>
            <a:ext cx="1440000" cy="1670400"/>
            <a:chOff x="1537600" y="888099"/>
            <a:chExt cx="1440000" cy="167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5" name="Hexágono 114">
              <a:extLst>
                <a:ext uri="{FF2B5EF4-FFF2-40B4-BE49-F238E27FC236}">
                  <a16:creationId xmlns:a16="http://schemas.microsoft.com/office/drawing/2014/main" id="{B213DE01-B401-47A7-A2B0-1449234F059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2" name="CuadroTexto 121">
              <a:extLst>
                <a:ext uri="{FF2B5EF4-FFF2-40B4-BE49-F238E27FC236}">
                  <a16:creationId xmlns:a16="http://schemas.microsoft.com/office/drawing/2014/main" id="{6F98CF97-8867-44F2-9B95-0C63957CCE42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24" name="Grupo 123">
            <a:extLst>
              <a:ext uri="{FF2B5EF4-FFF2-40B4-BE49-F238E27FC236}">
                <a16:creationId xmlns:a16="http://schemas.microsoft.com/office/drawing/2014/main" id="{3ACDFCD7-97EF-4623-846B-F83CAF34BE37}"/>
              </a:ext>
            </a:extLst>
          </p:cNvPr>
          <p:cNvGrpSpPr/>
          <p:nvPr/>
        </p:nvGrpSpPr>
        <p:grpSpPr>
          <a:xfrm>
            <a:off x="1251850" y="4328511"/>
            <a:ext cx="1440000" cy="1670400"/>
            <a:chOff x="1537600" y="888099"/>
            <a:chExt cx="1440000" cy="1670400"/>
          </a:xfrm>
          <a:solidFill>
            <a:schemeClr val="tx2">
              <a:lumMod val="75000"/>
            </a:schemeClr>
          </a:solidFill>
        </p:grpSpPr>
        <p:sp>
          <p:nvSpPr>
            <p:cNvPr id="136" name="Hexágono 135">
              <a:extLst>
                <a:ext uri="{FF2B5EF4-FFF2-40B4-BE49-F238E27FC236}">
                  <a16:creationId xmlns:a16="http://schemas.microsoft.com/office/drawing/2014/main" id="{151C1F0C-D83F-48DC-A4DF-52ABF59964F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EC307E72-F1E1-4CB6-BC99-450AD03C559E}"/>
                </a:ext>
              </a:extLst>
            </p:cNvPr>
            <p:cNvSpPr txBox="1"/>
            <p:nvPr/>
          </p:nvSpPr>
          <p:spPr>
            <a:xfrm>
              <a:off x="1537600" y="1460585"/>
              <a:ext cx="1440000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35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Disponibilidad de inventario</a:t>
              </a:r>
              <a:endParaRPr lang="es-CO" sz="135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8" name="Grupo 137">
            <a:extLst>
              <a:ext uri="{FF2B5EF4-FFF2-40B4-BE49-F238E27FC236}">
                <a16:creationId xmlns:a16="http://schemas.microsoft.com/office/drawing/2014/main" id="{37087EE6-F564-412C-82A8-8E2BF68810B6}"/>
              </a:ext>
            </a:extLst>
          </p:cNvPr>
          <p:cNvGrpSpPr/>
          <p:nvPr/>
        </p:nvGrpSpPr>
        <p:grpSpPr>
          <a:xfrm>
            <a:off x="3067950" y="4328511"/>
            <a:ext cx="1440000" cy="1670400"/>
            <a:chOff x="1537600" y="888099"/>
            <a:chExt cx="1440000" cy="167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9" name="Hexágono 138">
              <a:extLst>
                <a:ext uri="{FF2B5EF4-FFF2-40B4-BE49-F238E27FC236}">
                  <a16:creationId xmlns:a16="http://schemas.microsoft.com/office/drawing/2014/main" id="{6853D7F9-ACFD-4B3C-924E-7EC28B10809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0" name="CuadroTexto 139">
              <a:extLst>
                <a:ext uri="{FF2B5EF4-FFF2-40B4-BE49-F238E27FC236}">
                  <a16:creationId xmlns:a16="http://schemas.microsoft.com/office/drawing/2014/main" id="{26FAF486-1338-4E28-942A-74A0699B2287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41" name="Grupo 140">
            <a:extLst>
              <a:ext uri="{FF2B5EF4-FFF2-40B4-BE49-F238E27FC236}">
                <a16:creationId xmlns:a16="http://schemas.microsoft.com/office/drawing/2014/main" id="{DFFD1B0B-1184-4123-87FA-EFDF83E49DB9}"/>
              </a:ext>
            </a:extLst>
          </p:cNvPr>
          <p:cNvGrpSpPr/>
          <p:nvPr/>
        </p:nvGrpSpPr>
        <p:grpSpPr>
          <a:xfrm>
            <a:off x="4884050" y="4328511"/>
            <a:ext cx="1440000" cy="1670400"/>
            <a:chOff x="1537600" y="888099"/>
            <a:chExt cx="1440000" cy="1670400"/>
          </a:xfrm>
          <a:solidFill>
            <a:schemeClr val="tx2">
              <a:lumMod val="75000"/>
            </a:schemeClr>
          </a:solidFill>
        </p:grpSpPr>
        <p:sp>
          <p:nvSpPr>
            <p:cNvPr id="142" name="Hexágono 141">
              <a:extLst>
                <a:ext uri="{FF2B5EF4-FFF2-40B4-BE49-F238E27FC236}">
                  <a16:creationId xmlns:a16="http://schemas.microsoft.com/office/drawing/2014/main" id="{69B027C6-60BA-4C88-B63A-3EF68240589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3" name="CuadroTexto 142">
              <a:extLst>
                <a:ext uri="{FF2B5EF4-FFF2-40B4-BE49-F238E27FC236}">
                  <a16:creationId xmlns:a16="http://schemas.microsoft.com/office/drawing/2014/main" id="{118999CC-1BDC-4085-A7F8-AC7D39BB6B4E}"/>
                </a:ext>
              </a:extLst>
            </p:cNvPr>
            <p:cNvSpPr txBox="1"/>
            <p:nvPr/>
          </p:nvSpPr>
          <p:spPr>
            <a:xfrm>
              <a:off x="1537600" y="1560613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44" name="Grupo 143">
            <a:extLst>
              <a:ext uri="{FF2B5EF4-FFF2-40B4-BE49-F238E27FC236}">
                <a16:creationId xmlns:a16="http://schemas.microsoft.com/office/drawing/2014/main" id="{A28FF0A1-8342-4FBE-9052-AA2B0F23C65D}"/>
              </a:ext>
            </a:extLst>
          </p:cNvPr>
          <p:cNvGrpSpPr/>
          <p:nvPr/>
        </p:nvGrpSpPr>
        <p:grpSpPr>
          <a:xfrm>
            <a:off x="6736450" y="1040499"/>
            <a:ext cx="1440000" cy="1670400"/>
            <a:chOff x="1537600" y="888099"/>
            <a:chExt cx="1440000" cy="1670400"/>
          </a:xfrm>
          <a:solidFill>
            <a:schemeClr val="tx2">
              <a:lumMod val="75000"/>
            </a:schemeClr>
          </a:solidFill>
        </p:grpSpPr>
        <p:sp>
          <p:nvSpPr>
            <p:cNvPr id="145" name="Hexágono 144">
              <a:extLst>
                <a:ext uri="{FF2B5EF4-FFF2-40B4-BE49-F238E27FC236}">
                  <a16:creationId xmlns:a16="http://schemas.microsoft.com/office/drawing/2014/main" id="{714E3779-0B73-486F-B37E-42B04557B69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B9B9083A-F7D0-4F84-8440-72320F961742}"/>
                </a:ext>
              </a:extLst>
            </p:cNvPr>
            <p:cNvSpPr txBox="1"/>
            <p:nvPr/>
          </p:nvSpPr>
          <p:spPr>
            <a:xfrm>
              <a:off x="1537600" y="1345169"/>
              <a:ext cx="144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Logística de entrega oportuna</a:t>
              </a:r>
              <a:endParaRPr lang="es-CO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57FE6FD6-9198-4015-8E18-5C085A19A73C}"/>
              </a:ext>
            </a:extLst>
          </p:cNvPr>
          <p:cNvGrpSpPr/>
          <p:nvPr/>
        </p:nvGrpSpPr>
        <p:grpSpPr>
          <a:xfrm>
            <a:off x="8552550" y="1040499"/>
            <a:ext cx="1440000" cy="1670400"/>
            <a:chOff x="1537600" y="888099"/>
            <a:chExt cx="1440000" cy="1670400"/>
          </a:xfrm>
        </p:grpSpPr>
        <p:sp>
          <p:nvSpPr>
            <p:cNvPr id="148" name="Hexágono 147">
              <a:extLst>
                <a:ext uri="{FF2B5EF4-FFF2-40B4-BE49-F238E27FC236}">
                  <a16:creationId xmlns:a16="http://schemas.microsoft.com/office/drawing/2014/main" id="{C97837C7-A6CF-4358-A44A-E83AF432906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9" name="CuadroTexto 148">
              <a:extLst>
                <a:ext uri="{FF2B5EF4-FFF2-40B4-BE49-F238E27FC236}">
                  <a16:creationId xmlns:a16="http://schemas.microsoft.com/office/drawing/2014/main" id="{D887D0CE-BC26-445E-8E13-1437EDB80902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8AE472E1-B00F-488F-9BFD-25E8AFEABA92}"/>
              </a:ext>
            </a:extLst>
          </p:cNvPr>
          <p:cNvGrpSpPr/>
          <p:nvPr/>
        </p:nvGrpSpPr>
        <p:grpSpPr>
          <a:xfrm>
            <a:off x="10368650" y="1040499"/>
            <a:ext cx="1440000" cy="1670400"/>
            <a:chOff x="1537600" y="888099"/>
            <a:chExt cx="1440000" cy="1670400"/>
          </a:xfrm>
          <a:solidFill>
            <a:schemeClr val="tx2">
              <a:lumMod val="75000"/>
            </a:schemeClr>
          </a:solidFill>
        </p:grpSpPr>
        <p:sp>
          <p:nvSpPr>
            <p:cNvPr id="151" name="Hexágono 150">
              <a:extLst>
                <a:ext uri="{FF2B5EF4-FFF2-40B4-BE49-F238E27FC236}">
                  <a16:creationId xmlns:a16="http://schemas.microsoft.com/office/drawing/2014/main" id="{0404417E-9CA8-45D9-A1E7-D768599A8C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152" name="CuadroTexto 151">
              <a:extLst>
                <a:ext uri="{FF2B5EF4-FFF2-40B4-BE49-F238E27FC236}">
                  <a16:creationId xmlns:a16="http://schemas.microsoft.com/office/drawing/2014/main" id="{B13E575E-3BBB-4D3A-B89F-44FAC23202F6}"/>
                </a:ext>
              </a:extLst>
            </p:cNvPr>
            <p:cNvSpPr txBox="1"/>
            <p:nvPr/>
          </p:nvSpPr>
          <p:spPr>
            <a:xfrm>
              <a:off x="1537600" y="1345169"/>
              <a:ext cx="144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Capacitación constante de Clientes</a:t>
              </a:r>
              <a:endParaRPr lang="es-CO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3" name="Grupo 152">
            <a:extLst>
              <a:ext uri="{FF2B5EF4-FFF2-40B4-BE49-F238E27FC236}">
                <a16:creationId xmlns:a16="http://schemas.microsoft.com/office/drawing/2014/main" id="{405B6034-40CF-4974-974E-7D195326E17B}"/>
              </a:ext>
            </a:extLst>
          </p:cNvPr>
          <p:cNvGrpSpPr/>
          <p:nvPr/>
        </p:nvGrpSpPr>
        <p:grpSpPr>
          <a:xfrm>
            <a:off x="7662650" y="2710899"/>
            <a:ext cx="1440000" cy="1670400"/>
            <a:chOff x="1537600" y="888099"/>
            <a:chExt cx="1440000" cy="1670400"/>
          </a:xfrm>
          <a:solidFill>
            <a:schemeClr val="accent2">
              <a:lumMod val="75000"/>
            </a:schemeClr>
          </a:solidFill>
        </p:grpSpPr>
        <p:sp>
          <p:nvSpPr>
            <p:cNvPr id="154" name="Hexágono 153">
              <a:extLst>
                <a:ext uri="{FF2B5EF4-FFF2-40B4-BE49-F238E27FC236}">
                  <a16:creationId xmlns:a16="http://schemas.microsoft.com/office/drawing/2014/main" id="{6ECF1F0D-3B74-4F48-86C1-94F83598F11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5" name="CuadroTexto 154">
              <a:extLst>
                <a:ext uri="{FF2B5EF4-FFF2-40B4-BE49-F238E27FC236}">
                  <a16:creationId xmlns:a16="http://schemas.microsoft.com/office/drawing/2014/main" id="{4ADB6B94-BDA2-432C-94A6-977DBD3C26BD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56" name="Grupo 155">
            <a:extLst>
              <a:ext uri="{FF2B5EF4-FFF2-40B4-BE49-F238E27FC236}">
                <a16:creationId xmlns:a16="http://schemas.microsoft.com/office/drawing/2014/main" id="{7AF2F0EE-F57E-4786-B223-FF89BA803394}"/>
              </a:ext>
            </a:extLst>
          </p:cNvPr>
          <p:cNvGrpSpPr/>
          <p:nvPr/>
        </p:nvGrpSpPr>
        <p:grpSpPr>
          <a:xfrm>
            <a:off x="9478750" y="2710899"/>
            <a:ext cx="1440000" cy="1670400"/>
            <a:chOff x="1537600" y="888099"/>
            <a:chExt cx="1440000" cy="1670400"/>
          </a:xfrm>
          <a:solidFill>
            <a:schemeClr val="tx2">
              <a:lumMod val="75000"/>
            </a:schemeClr>
          </a:solidFill>
        </p:grpSpPr>
        <p:sp>
          <p:nvSpPr>
            <p:cNvPr id="157" name="Hexágono 156">
              <a:extLst>
                <a:ext uri="{FF2B5EF4-FFF2-40B4-BE49-F238E27FC236}">
                  <a16:creationId xmlns:a16="http://schemas.microsoft.com/office/drawing/2014/main" id="{9B34661F-828D-4845-8FA1-A6E06EC9DC6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solidFill>
              <a:srgbClr val="1B1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158" name="CuadroTexto 157">
              <a:extLst>
                <a:ext uri="{FF2B5EF4-FFF2-40B4-BE49-F238E27FC236}">
                  <a16:creationId xmlns:a16="http://schemas.microsoft.com/office/drawing/2014/main" id="{A1AB7097-3A74-4714-ACF2-0C149BCDC039}"/>
                </a:ext>
              </a:extLst>
            </p:cNvPr>
            <p:cNvSpPr txBox="1"/>
            <p:nvPr/>
          </p:nvSpPr>
          <p:spPr>
            <a:xfrm>
              <a:off x="1537600" y="1345169"/>
              <a:ext cx="144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Manejo del inventario del Cliente</a:t>
              </a:r>
              <a:endParaRPr lang="es-CO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9" name="Grupo 158">
            <a:extLst>
              <a:ext uri="{FF2B5EF4-FFF2-40B4-BE49-F238E27FC236}">
                <a16:creationId xmlns:a16="http://schemas.microsoft.com/office/drawing/2014/main" id="{B28A5CC5-B975-43EB-AF8F-16B43725593B}"/>
              </a:ext>
            </a:extLst>
          </p:cNvPr>
          <p:cNvGrpSpPr/>
          <p:nvPr/>
        </p:nvGrpSpPr>
        <p:grpSpPr>
          <a:xfrm>
            <a:off x="6736450" y="4328511"/>
            <a:ext cx="1440000" cy="1670400"/>
            <a:chOff x="1537600" y="888099"/>
            <a:chExt cx="1440000" cy="1670400"/>
          </a:xfrm>
        </p:grpSpPr>
        <p:sp>
          <p:nvSpPr>
            <p:cNvPr id="160" name="Hexágono 159">
              <a:extLst>
                <a:ext uri="{FF2B5EF4-FFF2-40B4-BE49-F238E27FC236}">
                  <a16:creationId xmlns:a16="http://schemas.microsoft.com/office/drawing/2014/main" id="{1A98D890-B939-49D2-96F0-1223071DCFD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A7696113-6760-4321-B36C-6856CBCF2B4E}"/>
                </a:ext>
              </a:extLst>
            </p:cNvPr>
            <p:cNvSpPr txBox="1"/>
            <p:nvPr/>
          </p:nvSpPr>
          <p:spPr>
            <a:xfrm>
              <a:off x="1537600" y="1237447"/>
              <a:ext cx="1440000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Entrega de paquetes completos de Proyectos</a:t>
              </a:r>
              <a:endParaRPr lang="es-CO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2" name="Grupo 161">
            <a:extLst>
              <a:ext uri="{FF2B5EF4-FFF2-40B4-BE49-F238E27FC236}">
                <a16:creationId xmlns:a16="http://schemas.microsoft.com/office/drawing/2014/main" id="{9397FBFC-029B-47A5-93DC-821A7E9378E1}"/>
              </a:ext>
            </a:extLst>
          </p:cNvPr>
          <p:cNvGrpSpPr/>
          <p:nvPr/>
        </p:nvGrpSpPr>
        <p:grpSpPr>
          <a:xfrm>
            <a:off x="8552550" y="4328511"/>
            <a:ext cx="1440000" cy="1670400"/>
            <a:chOff x="1537600" y="888099"/>
            <a:chExt cx="1440000" cy="167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3" name="Hexágono 162">
              <a:extLst>
                <a:ext uri="{FF2B5EF4-FFF2-40B4-BE49-F238E27FC236}">
                  <a16:creationId xmlns:a16="http://schemas.microsoft.com/office/drawing/2014/main" id="{3F9DC25C-D9A8-4F83-8D33-F2A69DF2DE9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id="{2547115B-00B3-44E4-BBFC-8D486C3F8D78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65" name="Grupo 164">
            <a:extLst>
              <a:ext uri="{FF2B5EF4-FFF2-40B4-BE49-F238E27FC236}">
                <a16:creationId xmlns:a16="http://schemas.microsoft.com/office/drawing/2014/main" id="{FE771660-0B67-4611-9418-BAC034C192E0}"/>
              </a:ext>
            </a:extLst>
          </p:cNvPr>
          <p:cNvGrpSpPr/>
          <p:nvPr/>
        </p:nvGrpSpPr>
        <p:grpSpPr>
          <a:xfrm>
            <a:off x="10368650" y="4328511"/>
            <a:ext cx="1440000" cy="1670400"/>
            <a:chOff x="1537600" y="888099"/>
            <a:chExt cx="1440000" cy="1670400"/>
          </a:xfrm>
          <a:solidFill>
            <a:schemeClr val="accent1"/>
          </a:solidFill>
        </p:grpSpPr>
        <p:sp>
          <p:nvSpPr>
            <p:cNvPr id="167" name="Hexágono 166">
              <a:extLst>
                <a:ext uri="{FF2B5EF4-FFF2-40B4-BE49-F238E27FC236}">
                  <a16:creationId xmlns:a16="http://schemas.microsoft.com/office/drawing/2014/main" id="{4B955DE8-7E8D-41D6-A9B4-6C461F7E387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solidFill>
              <a:srgbClr val="1B1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entury Gothic" panose="020B0502020202020204" pitchFamily="34" charset="0"/>
              </a:endParaRPr>
            </a:p>
          </p:txBody>
        </p:sp>
        <p:sp>
          <p:nvSpPr>
            <p:cNvPr id="168" name="CuadroTexto 167">
              <a:extLst>
                <a:ext uri="{FF2B5EF4-FFF2-40B4-BE49-F238E27FC236}">
                  <a16:creationId xmlns:a16="http://schemas.microsoft.com/office/drawing/2014/main" id="{2E4AB684-8C7B-4E9F-8C9F-6B0902C5A945}"/>
                </a:ext>
              </a:extLst>
            </p:cNvPr>
            <p:cNvSpPr txBox="1"/>
            <p:nvPr/>
          </p:nvSpPr>
          <p:spPr>
            <a:xfrm>
              <a:off x="1537600" y="1345169"/>
              <a:ext cx="144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Productos de la mejor calidad</a:t>
              </a:r>
              <a:endParaRPr lang="es-CO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C70A1F9C-43D3-47E9-9CA7-7C0F3861492B}"/>
              </a:ext>
            </a:extLst>
          </p:cNvPr>
          <p:cNvSpPr txBox="1"/>
          <p:nvPr/>
        </p:nvSpPr>
        <p:spPr>
          <a:xfrm rot="16200000">
            <a:off x="-2019882" y="3196539"/>
            <a:ext cx="5066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Ventajas </a:t>
            </a:r>
            <a:r>
              <a:rPr lang="es-419" sz="3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Cytech</a:t>
            </a:r>
            <a:endParaRPr lang="es-CO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0" name="Grupo 169">
            <a:extLst>
              <a:ext uri="{FF2B5EF4-FFF2-40B4-BE49-F238E27FC236}">
                <a16:creationId xmlns:a16="http://schemas.microsoft.com/office/drawing/2014/main" id="{2D51162C-5FAC-4A87-92FC-1AA5E616E3A6}"/>
              </a:ext>
            </a:extLst>
          </p:cNvPr>
          <p:cNvGrpSpPr/>
          <p:nvPr/>
        </p:nvGrpSpPr>
        <p:grpSpPr>
          <a:xfrm>
            <a:off x="11281664" y="2684504"/>
            <a:ext cx="1440000" cy="1670400"/>
            <a:chOff x="1537600" y="888099"/>
            <a:chExt cx="1440000" cy="167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1" name="Hexágono 170">
              <a:extLst>
                <a:ext uri="{FF2B5EF4-FFF2-40B4-BE49-F238E27FC236}">
                  <a16:creationId xmlns:a16="http://schemas.microsoft.com/office/drawing/2014/main" id="{276AED24-010F-40BC-B7E4-30EBC872A4E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422400" y="1003299"/>
              <a:ext cx="1670400" cy="14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2" name="CuadroTexto 171">
              <a:extLst>
                <a:ext uri="{FF2B5EF4-FFF2-40B4-BE49-F238E27FC236}">
                  <a16:creationId xmlns:a16="http://schemas.microsoft.com/office/drawing/2014/main" id="{978066CE-C654-4E56-A1BF-F16212A07CA2}"/>
                </a:ext>
              </a:extLst>
            </p:cNvPr>
            <p:cNvSpPr txBox="1"/>
            <p:nvPr/>
          </p:nvSpPr>
          <p:spPr>
            <a:xfrm>
              <a:off x="1537600" y="1560612"/>
              <a:ext cx="144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CO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173" name="Imagen 17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00248F9-81A6-44B2-8797-3E1C781B15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10650277" y="6384242"/>
            <a:ext cx="357112" cy="356339"/>
          </a:xfrm>
          <a:prstGeom prst="rect">
            <a:avLst/>
          </a:prstGeom>
        </p:spPr>
      </p:pic>
      <p:pic>
        <p:nvPicPr>
          <p:cNvPr id="174" name="Imagen 17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63E86A-7B3B-4367-A78B-99FD96A78BA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052846" y="6384242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0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Círculo: vacío 71">
            <a:hlinkClick r:id="rId24" action="ppaction://hlinksldjump"/>
            <a:extLst>
              <a:ext uri="{FF2B5EF4-FFF2-40B4-BE49-F238E27FC236}">
                <a16:creationId xmlns:a16="http://schemas.microsoft.com/office/drawing/2014/main" id="{1D06D642-C99F-46B2-B56E-F33970A14E47}"/>
              </a:ext>
            </a:extLst>
          </p:cNvPr>
          <p:cNvSpPr/>
          <p:nvPr/>
        </p:nvSpPr>
        <p:spPr>
          <a:xfrm>
            <a:off x="234637" y="3552382"/>
            <a:ext cx="1440000" cy="144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3" name="CuadroTexto 72">
            <a:hlinkClick r:id="rId24" action="ppaction://hlinksldjump"/>
            <a:extLst>
              <a:ext uri="{FF2B5EF4-FFF2-40B4-BE49-F238E27FC236}">
                <a16:creationId xmlns:a16="http://schemas.microsoft.com/office/drawing/2014/main" id="{53BF5E14-7433-44DC-9C3F-47F8AFD6A139}"/>
              </a:ext>
            </a:extLst>
          </p:cNvPr>
          <p:cNvSpPr txBox="1"/>
          <p:nvPr/>
        </p:nvSpPr>
        <p:spPr>
          <a:xfrm>
            <a:off x="489942" y="3918439"/>
            <a:ext cx="92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>
                <a:latin typeface="Century Gothic" panose="020B0502020202020204" pitchFamily="34" charset="0"/>
                <a:ea typeface="Roboto" panose="02000000000000000000" pitchFamily="2" charset="0"/>
              </a:rPr>
              <a:t>1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5" name="CuadroTexto 74">
            <a:hlinkClick r:id="rId25" action="ppaction://hlinksldjump"/>
            <a:extLst>
              <a:ext uri="{FF2B5EF4-FFF2-40B4-BE49-F238E27FC236}">
                <a16:creationId xmlns:a16="http://schemas.microsoft.com/office/drawing/2014/main" id="{8226A0A6-78D6-411C-BB38-8B123D089E8D}"/>
              </a:ext>
            </a:extLst>
          </p:cNvPr>
          <p:cNvSpPr txBox="1"/>
          <p:nvPr/>
        </p:nvSpPr>
        <p:spPr>
          <a:xfrm>
            <a:off x="2534459" y="3918439"/>
            <a:ext cx="92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4" name="Círculo: vacío 73">
            <a:hlinkClick r:id="rId25" action="ppaction://hlinksldjump"/>
            <a:extLst>
              <a:ext uri="{FF2B5EF4-FFF2-40B4-BE49-F238E27FC236}">
                <a16:creationId xmlns:a16="http://schemas.microsoft.com/office/drawing/2014/main" id="{C768DF98-0CE1-45E4-A4DD-AA38D7BE8B69}"/>
              </a:ext>
            </a:extLst>
          </p:cNvPr>
          <p:cNvSpPr/>
          <p:nvPr/>
        </p:nvSpPr>
        <p:spPr>
          <a:xfrm>
            <a:off x="2279154" y="3552382"/>
            <a:ext cx="1440000" cy="144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6" name="Círculo: vacío 75">
            <a:hlinkClick r:id="rId26" action="ppaction://hlinksldjump"/>
            <a:extLst>
              <a:ext uri="{FF2B5EF4-FFF2-40B4-BE49-F238E27FC236}">
                <a16:creationId xmlns:a16="http://schemas.microsoft.com/office/drawing/2014/main" id="{6A6A2954-A177-40F4-83C3-71094777D7C9}"/>
              </a:ext>
            </a:extLst>
          </p:cNvPr>
          <p:cNvSpPr/>
          <p:nvPr/>
        </p:nvSpPr>
        <p:spPr>
          <a:xfrm>
            <a:off x="4323671" y="3552382"/>
            <a:ext cx="1440000" cy="144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7" name="CuadroTexto 76">
            <a:hlinkClick r:id="rId26" action="ppaction://hlinksldjump"/>
            <a:extLst>
              <a:ext uri="{FF2B5EF4-FFF2-40B4-BE49-F238E27FC236}">
                <a16:creationId xmlns:a16="http://schemas.microsoft.com/office/drawing/2014/main" id="{46003ED8-BB43-433F-AAF1-6F7CAFB6CFF8}"/>
              </a:ext>
            </a:extLst>
          </p:cNvPr>
          <p:cNvSpPr txBox="1"/>
          <p:nvPr/>
        </p:nvSpPr>
        <p:spPr>
          <a:xfrm>
            <a:off x="4578976" y="3918439"/>
            <a:ext cx="92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>
                <a:latin typeface="Century Gothic" panose="020B0502020202020204" pitchFamily="34" charset="0"/>
                <a:ea typeface="Roboto" panose="02000000000000000000" pitchFamily="2" charset="0"/>
              </a:rPr>
              <a:t>3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8" name="Círculo: vacío 77">
            <a:hlinkClick r:id="rId27" action="ppaction://hlinksldjump"/>
            <a:extLst>
              <a:ext uri="{FF2B5EF4-FFF2-40B4-BE49-F238E27FC236}">
                <a16:creationId xmlns:a16="http://schemas.microsoft.com/office/drawing/2014/main" id="{B08CEE2A-C6B5-4064-8EF2-A842C44DFF4B}"/>
              </a:ext>
            </a:extLst>
          </p:cNvPr>
          <p:cNvSpPr/>
          <p:nvPr/>
        </p:nvSpPr>
        <p:spPr>
          <a:xfrm>
            <a:off x="6368188" y="3552382"/>
            <a:ext cx="1440000" cy="144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9" name="CuadroTexto 78">
            <a:hlinkClick r:id="rId27" action="ppaction://hlinksldjump"/>
            <a:extLst>
              <a:ext uri="{FF2B5EF4-FFF2-40B4-BE49-F238E27FC236}">
                <a16:creationId xmlns:a16="http://schemas.microsoft.com/office/drawing/2014/main" id="{2FDF6630-D3CA-4F80-ABBC-C373D25BDB9C}"/>
              </a:ext>
            </a:extLst>
          </p:cNvPr>
          <p:cNvSpPr txBox="1"/>
          <p:nvPr/>
        </p:nvSpPr>
        <p:spPr>
          <a:xfrm>
            <a:off x="6623493" y="3918439"/>
            <a:ext cx="92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>
                <a:latin typeface="Century Gothic" panose="020B0502020202020204" pitchFamily="34" charset="0"/>
                <a:ea typeface="Roboto" panose="02000000000000000000" pitchFamily="2" charset="0"/>
              </a:rPr>
              <a:t>4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0" name="Círculo: vacío 79">
            <a:hlinkClick r:id="rId28" action="ppaction://hlinksldjump"/>
            <a:extLst>
              <a:ext uri="{FF2B5EF4-FFF2-40B4-BE49-F238E27FC236}">
                <a16:creationId xmlns:a16="http://schemas.microsoft.com/office/drawing/2014/main" id="{061835B3-32DF-44F5-B31B-84E48086E595}"/>
              </a:ext>
            </a:extLst>
          </p:cNvPr>
          <p:cNvSpPr/>
          <p:nvPr/>
        </p:nvSpPr>
        <p:spPr>
          <a:xfrm>
            <a:off x="8412705" y="3552382"/>
            <a:ext cx="1440000" cy="144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2" name="CuadroTexto 81">
            <a:hlinkClick r:id="rId28" action="ppaction://hlinksldjump"/>
            <a:extLst>
              <a:ext uri="{FF2B5EF4-FFF2-40B4-BE49-F238E27FC236}">
                <a16:creationId xmlns:a16="http://schemas.microsoft.com/office/drawing/2014/main" id="{B26A5FA0-369A-47FC-881D-6222B5747CD5}"/>
              </a:ext>
            </a:extLst>
          </p:cNvPr>
          <p:cNvSpPr txBox="1"/>
          <p:nvPr/>
        </p:nvSpPr>
        <p:spPr>
          <a:xfrm>
            <a:off x="8668010" y="3918439"/>
            <a:ext cx="92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>
                <a:latin typeface="Century Gothic" panose="020B0502020202020204" pitchFamily="34" charset="0"/>
                <a:ea typeface="Roboto" panose="02000000000000000000" pitchFamily="2" charset="0"/>
              </a:rPr>
              <a:t>5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7" name="Círculo: vacío 86">
            <a:hlinkClick r:id="rId29" action="ppaction://hlinksldjump"/>
            <a:extLst>
              <a:ext uri="{FF2B5EF4-FFF2-40B4-BE49-F238E27FC236}">
                <a16:creationId xmlns:a16="http://schemas.microsoft.com/office/drawing/2014/main" id="{BB7600CC-C2EF-46E7-9AE2-EBDD85D440B9}"/>
              </a:ext>
            </a:extLst>
          </p:cNvPr>
          <p:cNvSpPr/>
          <p:nvPr/>
        </p:nvSpPr>
        <p:spPr>
          <a:xfrm>
            <a:off x="10457223" y="3552382"/>
            <a:ext cx="1440000" cy="144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0" name="CuadroTexto 89">
            <a:hlinkClick r:id="rId29" action="ppaction://hlinksldjump"/>
            <a:extLst>
              <a:ext uri="{FF2B5EF4-FFF2-40B4-BE49-F238E27FC236}">
                <a16:creationId xmlns:a16="http://schemas.microsoft.com/office/drawing/2014/main" id="{C2FF365A-8BE2-4E61-AE19-C60A346B869C}"/>
              </a:ext>
            </a:extLst>
          </p:cNvPr>
          <p:cNvSpPr txBox="1"/>
          <p:nvPr/>
        </p:nvSpPr>
        <p:spPr>
          <a:xfrm>
            <a:off x="10712528" y="3918439"/>
            <a:ext cx="92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>
                <a:latin typeface="Century Gothic" panose="020B0502020202020204" pitchFamily="34" charset="0"/>
                <a:ea typeface="Roboto" panose="02000000000000000000" pitchFamily="2" charset="0"/>
              </a:rPr>
              <a:t>6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2FA60806-50C3-4649-866C-0A2F96DB1344}"/>
              </a:ext>
            </a:extLst>
          </p:cNvPr>
          <p:cNvSpPr txBox="1"/>
          <p:nvPr/>
        </p:nvSpPr>
        <p:spPr>
          <a:xfrm>
            <a:off x="54637" y="5068437"/>
            <a:ext cx="180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300" dirty="0">
                <a:solidFill>
                  <a:srgbClr val="233450"/>
                </a:solidFill>
                <a:latin typeface="Century Gothic" panose="020B0502020202020204" pitchFamily="34" charset="0"/>
              </a:rPr>
              <a:t>Líder en Colombia y América Latina</a:t>
            </a:r>
            <a:endParaRPr lang="es-CO" sz="13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1FF8EEF6-154F-4FD2-A5BE-88C355E94932}"/>
              </a:ext>
            </a:extLst>
          </p:cNvPr>
          <p:cNvSpPr txBox="1"/>
          <p:nvPr/>
        </p:nvSpPr>
        <p:spPr>
          <a:xfrm>
            <a:off x="2099154" y="5068438"/>
            <a:ext cx="1800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300" dirty="0">
                <a:solidFill>
                  <a:srgbClr val="233450"/>
                </a:solidFill>
                <a:latin typeface="Century Gothic" panose="020B0502020202020204" pitchFamily="34" charset="0"/>
              </a:rPr>
              <a:t>Mejor programa en certificaciones (</a:t>
            </a:r>
            <a:r>
              <a:rPr lang="es-419" sz="1300" dirty="0" err="1">
                <a:solidFill>
                  <a:srgbClr val="233450"/>
                </a:solidFill>
                <a:latin typeface="Century Gothic" panose="020B0502020202020204" pitchFamily="34" charset="0"/>
              </a:rPr>
              <a:t>PartnerPro</a:t>
            </a:r>
            <a:r>
              <a:rPr lang="es-419" sz="1300" dirty="0">
                <a:solidFill>
                  <a:srgbClr val="233450"/>
                </a:solidFill>
                <a:latin typeface="Century Gothic" panose="020B0502020202020204" pitchFamily="34" charset="0"/>
              </a:rPr>
              <a:t>)</a:t>
            </a:r>
            <a:endParaRPr lang="es-CO" sz="13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459F1A4C-1C08-4541-8954-4D1AFC8C288F}"/>
              </a:ext>
            </a:extLst>
          </p:cNvPr>
          <p:cNvSpPr txBox="1"/>
          <p:nvPr/>
        </p:nvSpPr>
        <p:spPr>
          <a:xfrm>
            <a:off x="4143671" y="5068438"/>
            <a:ext cx="180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300" dirty="0">
                <a:solidFill>
                  <a:srgbClr val="233450"/>
                </a:solidFill>
                <a:latin typeface="Century Gothic" panose="020B0502020202020204" pitchFamily="34" charset="0"/>
              </a:rPr>
              <a:t>Garantía de confianza</a:t>
            </a:r>
            <a:endParaRPr lang="es-CO" sz="13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E251A6AE-210D-4363-B514-B2864E9BF940}"/>
              </a:ext>
            </a:extLst>
          </p:cNvPr>
          <p:cNvSpPr txBox="1"/>
          <p:nvPr/>
        </p:nvSpPr>
        <p:spPr>
          <a:xfrm>
            <a:off x="6188188" y="5068438"/>
            <a:ext cx="1800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300" dirty="0">
                <a:solidFill>
                  <a:srgbClr val="233450"/>
                </a:solidFill>
                <a:latin typeface="Century Gothic" panose="020B0502020202020204" pitchFamily="34" charset="0"/>
              </a:rPr>
              <a:t>Soluciones para todos los sectores económicos</a:t>
            </a:r>
            <a:endParaRPr lang="es-CO" sz="13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4D4BB0E1-69F4-464F-B39C-6AAB89F5E07D}"/>
              </a:ext>
            </a:extLst>
          </p:cNvPr>
          <p:cNvSpPr txBox="1"/>
          <p:nvPr/>
        </p:nvSpPr>
        <p:spPr>
          <a:xfrm>
            <a:off x="8232705" y="5068438"/>
            <a:ext cx="1800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300" dirty="0">
                <a:solidFill>
                  <a:srgbClr val="233450"/>
                </a:solidFill>
                <a:latin typeface="Century Gothic" panose="020B0502020202020204" pitchFamily="34" charset="0"/>
              </a:rPr>
              <a:t>Innovación en productos y soluciones</a:t>
            </a:r>
            <a:endParaRPr lang="es-CO" sz="13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BEB16735-8B0D-444C-B15C-2776D142911E}"/>
              </a:ext>
            </a:extLst>
          </p:cNvPr>
          <p:cNvSpPr txBox="1"/>
          <p:nvPr/>
        </p:nvSpPr>
        <p:spPr>
          <a:xfrm>
            <a:off x="10277223" y="5068437"/>
            <a:ext cx="180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300" dirty="0">
                <a:solidFill>
                  <a:srgbClr val="233450"/>
                </a:solidFill>
                <a:latin typeface="Century Gothic" panose="020B0502020202020204" pitchFamily="34" charset="0"/>
              </a:rPr>
              <a:t>Acompañamiento permanente</a:t>
            </a:r>
            <a:endParaRPr lang="es-CO" sz="13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D2CD6DAE-8277-4C0D-9CE5-F2D92D04E8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561662" y="1023472"/>
            <a:ext cx="5161449" cy="1152109"/>
          </a:xfrm>
          <a:prstGeom prst="rect">
            <a:avLst/>
          </a:prstGeom>
        </p:spPr>
      </p:pic>
      <p:sp>
        <p:nvSpPr>
          <p:cNvPr id="115" name="CuadroTexto 114">
            <a:extLst>
              <a:ext uri="{FF2B5EF4-FFF2-40B4-BE49-F238E27FC236}">
                <a16:creationId xmlns:a16="http://schemas.microsoft.com/office/drawing/2014/main" id="{CE7549DB-DFE0-49F6-87E8-CC64589E7CCC}"/>
              </a:ext>
            </a:extLst>
          </p:cNvPr>
          <p:cNvSpPr txBox="1"/>
          <p:nvPr/>
        </p:nvSpPr>
        <p:spPr>
          <a:xfrm>
            <a:off x="2193022" y="2485125"/>
            <a:ext cx="4049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800" dirty="0">
                <a:solidFill>
                  <a:srgbClr val="233450"/>
                </a:solidFill>
                <a:latin typeface="Century Gothic" panose="020B0502020202020204" pitchFamily="34" charset="0"/>
              </a:rPr>
              <a:t>Líder Global</a:t>
            </a:r>
            <a:endParaRPr lang="es-CO" sz="4800" dirty="0">
              <a:solidFill>
                <a:srgbClr val="2334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7621A4BE-322F-4BCE-BF4E-E858D0EA17C3}"/>
              </a:ext>
            </a:extLst>
          </p:cNvPr>
          <p:cNvSpPr txBox="1"/>
          <p:nvPr/>
        </p:nvSpPr>
        <p:spPr>
          <a:xfrm>
            <a:off x="5949667" y="2577458"/>
            <a:ext cx="404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latin typeface="Century Gothic" panose="020B0502020202020204" pitchFamily="34" charset="0"/>
              </a:rPr>
              <a:t>En soluciones de infraestructura para redes de comunicaciones</a:t>
            </a:r>
            <a:endParaRPr lang="es-CO" dirty="0">
              <a:latin typeface="Century Gothic" panose="020B0502020202020204" pitchFamily="34" charset="0"/>
            </a:endParaRPr>
          </a:p>
        </p:txBody>
      </p:sp>
      <p:sp>
        <p:nvSpPr>
          <p:cNvPr id="124" name="Título 1">
            <a:extLst>
              <a:ext uri="{FF2B5EF4-FFF2-40B4-BE49-F238E27FC236}">
                <a16:creationId xmlns:a16="http://schemas.microsoft.com/office/drawing/2014/main" id="{78C34950-E4EB-4F6C-A018-2F3DFA5456BF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Cableado estructurado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1B6B2DF7-D0A9-488D-B9E6-0FAC158E5CFC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5398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Imagen 1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EF8B3D-EEFA-4DA4-A295-876596D885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27583" y="294364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7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  <p:bldP spid="75" grpId="0"/>
      <p:bldP spid="74" grpId="0" animBg="1"/>
      <p:bldP spid="76" grpId="0" animBg="1"/>
      <p:bldP spid="77" grpId="0"/>
      <p:bldP spid="78" grpId="0" animBg="1"/>
      <p:bldP spid="79" grpId="0"/>
      <p:bldP spid="80" grpId="0" animBg="1"/>
      <p:bldP spid="82" grpId="0"/>
      <p:bldP spid="87" grpId="0" animBg="1"/>
      <p:bldP spid="90" grpId="0"/>
      <p:bldP spid="92" grpId="0"/>
      <p:bldP spid="106" grpId="0"/>
      <p:bldP spid="107" grpId="0"/>
      <p:bldP spid="110" grpId="0"/>
      <p:bldP spid="111" grpId="0"/>
      <p:bldP spid="112" grpId="0"/>
      <p:bldP spid="115" grpId="0"/>
      <p:bldP spid="122" grpId="0"/>
      <p:bldP spid="1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139" name="Forma libre: forma 138">
            <a:hlinkClick r:id="rId23" action="ppaction://hlinksldjump"/>
            <a:extLst>
              <a:ext uri="{FF2B5EF4-FFF2-40B4-BE49-F238E27FC236}">
                <a16:creationId xmlns:a16="http://schemas.microsoft.com/office/drawing/2014/main" id="{7F1693B5-0DDE-4A76-9ADF-4BEEAA5E86DB}"/>
              </a:ext>
            </a:extLst>
          </p:cNvPr>
          <p:cNvSpPr/>
          <p:nvPr/>
        </p:nvSpPr>
        <p:spPr>
          <a:xfrm>
            <a:off x="580863" y="927783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0" name="Forma libre: forma 139">
            <a:extLst>
              <a:ext uri="{FF2B5EF4-FFF2-40B4-BE49-F238E27FC236}">
                <a16:creationId xmlns:a16="http://schemas.microsoft.com/office/drawing/2014/main" id="{7E2BA61D-4362-454B-BE14-C3C95EF80313}"/>
              </a:ext>
            </a:extLst>
          </p:cNvPr>
          <p:cNvSpPr/>
          <p:nvPr/>
        </p:nvSpPr>
        <p:spPr>
          <a:xfrm>
            <a:off x="-1962338" y="929208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2" name="CuadroTexto 91">
            <a:hlinkClick r:id="rId23" action="ppaction://hlinksldjump"/>
            <a:extLst>
              <a:ext uri="{FF2B5EF4-FFF2-40B4-BE49-F238E27FC236}">
                <a16:creationId xmlns:a16="http://schemas.microsoft.com/office/drawing/2014/main" id="{2FA60806-50C3-4649-866C-0A2F96DB1344}"/>
              </a:ext>
            </a:extLst>
          </p:cNvPr>
          <p:cNvSpPr txBox="1"/>
          <p:nvPr/>
        </p:nvSpPr>
        <p:spPr>
          <a:xfrm>
            <a:off x="961492" y="995395"/>
            <a:ext cx="2275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Líder en Colombia y América Latina</a:t>
            </a:r>
            <a:endParaRPr lang="es-CO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Círculo: vacío 71">
            <a:hlinkClick r:id="rId23" action="ppaction://hlinksldjump"/>
            <a:extLst>
              <a:ext uri="{FF2B5EF4-FFF2-40B4-BE49-F238E27FC236}">
                <a16:creationId xmlns:a16="http://schemas.microsoft.com/office/drawing/2014/main" id="{1D06D642-C99F-46B2-B56E-F33970A14E47}"/>
              </a:ext>
            </a:extLst>
          </p:cNvPr>
          <p:cNvSpPr/>
          <p:nvPr/>
        </p:nvSpPr>
        <p:spPr>
          <a:xfrm>
            <a:off x="230405" y="92778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3" name="CuadroTexto 72">
            <a:hlinkClick r:id="rId23" action="ppaction://hlinksldjump"/>
            <a:extLst>
              <a:ext uri="{FF2B5EF4-FFF2-40B4-BE49-F238E27FC236}">
                <a16:creationId xmlns:a16="http://schemas.microsoft.com/office/drawing/2014/main" id="{53BF5E14-7433-44DC-9C3F-47F8AFD6A139}"/>
              </a:ext>
            </a:extLst>
          </p:cNvPr>
          <p:cNvSpPr txBox="1"/>
          <p:nvPr/>
        </p:nvSpPr>
        <p:spPr>
          <a:xfrm>
            <a:off x="228483" y="1090405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1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4" name="Círculo: vacío 73">
            <a:hlinkClick r:id="rId25" action="ppaction://hlinksldjump"/>
            <a:extLst>
              <a:ext uri="{FF2B5EF4-FFF2-40B4-BE49-F238E27FC236}">
                <a16:creationId xmlns:a16="http://schemas.microsoft.com/office/drawing/2014/main" id="{C768DF98-0CE1-45E4-A4DD-AA38D7BE8B69}"/>
              </a:ext>
            </a:extLst>
          </p:cNvPr>
          <p:cNvSpPr/>
          <p:nvPr/>
        </p:nvSpPr>
        <p:spPr>
          <a:xfrm>
            <a:off x="230405" y="175119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5" name="CuadroTexto 74">
            <a:hlinkClick r:id="rId25" action="ppaction://hlinksldjump"/>
            <a:extLst>
              <a:ext uri="{FF2B5EF4-FFF2-40B4-BE49-F238E27FC236}">
                <a16:creationId xmlns:a16="http://schemas.microsoft.com/office/drawing/2014/main" id="{8226A0A6-78D6-411C-BB38-8B123D089E8D}"/>
              </a:ext>
            </a:extLst>
          </p:cNvPr>
          <p:cNvSpPr txBox="1"/>
          <p:nvPr/>
        </p:nvSpPr>
        <p:spPr>
          <a:xfrm>
            <a:off x="228483" y="1913148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6" name="Círculo: vacío 75">
            <a:hlinkClick r:id="rId26" action="ppaction://hlinksldjump"/>
            <a:extLst>
              <a:ext uri="{FF2B5EF4-FFF2-40B4-BE49-F238E27FC236}">
                <a16:creationId xmlns:a16="http://schemas.microsoft.com/office/drawing/2014/main" id="{6A6A2954-A177-40F4-83C3-71094777D7C9}"/>
              </a:ext>
            </a:extLst>
          </p:cNvPr>
          <p:cNvSpPr/>
          <p:nvPr/>
        </p:nvSpPr>
        <p:spPr>
          <a:xfrm>
            <a:off x="230405" y="257461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7" name="CuadroTexto 76">
            <a:hlinkClick r:id="rId26" action="ppaction://hlinksldjump"/>
            <a:extLst>
              <a:ext uri="{FF2B5EF4-FFF2-40B4-BE49-F238E27FC236}">
                <a16:creationId xmlns:a16="http://schemas.microsoft.com/office/drawing/2014/main" id="{46003ED8-BB43-433F-AAF1-6F7CAFB6CFF8}"/>
              </a:ext>
            </a:extLst>
          </p:cNvPr>
          <p:cNvSpPr txBox="1"/>
          <p:nvPr/>
        </p:nvSpPr>
        <p:spPr>
          <a:xfrm>
            <a:off x="228483" y="2735891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3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8" name="Círculo: vacío 77">
            <a:hlinkClick r:id="rId27" action="ppaction://hlinksldjump"/>
            <a:extLst>
              <a:ext uri="{FF2B5EF4-FFF2-40B4-BE49-F238E27FC236}">
                <a16:creationId xmlns:a16="http://schemas.microsoft.com/office/drawing/2014/main" id="{B08CEE2A-C6B5-4064-8EF2-A842C44DFF4B}"/>
              </a:ext>
            </a:extLst>
          </p:cNvPr>
          <p:cNvSpPr/>
          <p:nvPr/>
        </p:nvSpPr>
        <p:spPr>
          <a:xfrm>
            <a:off x="230405" y="339802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9" name="CuadroTexto 78">
            <a:hlinkClick r:id="rId27" action="ppaction://hlinksldjump"/>
            <a:extLst>
              <a:ext uri="{FF2B5EF4-FFF2-40B4-BE49-F238E27FC236}">
                <a16:creationId xmlns:a16="http://schemas.microsoft.com/office/drawing/2014/main" id="{2FDF6630-D3CA-4F80-ABBC-C373D25BDB9C}"/>
              </a:ext>
            </a:extLst>
          </p:cNvPr>
          <p:cNvSpPr txBox="1"/>
          <p:nvPr/>
        </p:nvSpPr>
        <p:spPr>
          <a:xfrm>
            <a:off x="228483" y="3558634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4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0" name="Círculo: vacío 79">
            <a:hlinkClick r:id="rId28" action="ppaction://hlinksldjump"/>
            <a:extLst>
              <a:ext uri="{FF2B5EF4-FFF2-40B4-BE49-F238E27FC236}">
                <a16:creationId xmlns:a16="http://schemas.microsoft.com/office/drawing/2014/main" id="{061835B3-32DF-44F5-B31B-84E48086E595}"/>
              </a:ext>
            </a:extLst>
          </p:cNvPr>
          <p:cNvSpPr/>
          <p:nvPr/>
        </p:nvSpPr>
        <p:spPr>
          <a:xfrm>
            <a:off x="230405" y="422144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2" name="CuadroTexto 81">
            <a:hlinkClick r:id="rId28" action="ppaction://hlinksldjump"/>
            <a:extLst>
              <a:ext uri="{FF2B5EF4-FFF2-40B4-BE49-F238E27FC236}">
                <a16:creationId xmlns:a16="http://schemas.microsoft.com/office/drawing/2014/main" id="{B26A5FA0-369A-47FC-881D-6222B5747CD5}"/>
              </a:ext>
            </a:extLst>
          </p:cNvPr>
          <p:cNvSpPr txBox="1"/>
          <p:nvPr/>
        </p:nvSpPr>
        <p:spPr>
          <a:xfrm>
            <a:off x="228483" y="4381377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5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7" name="Círculo: vacío 86">
            <a:hlinkClick r:id="rId29" action="ppaction://hlinksldjump"/>
            <a:extLst>
              <a:ext uri="{FF2B5EF4-FFF2-40B4-BE49-F238E27FC236}">
                <a16:creationId xmlns:a16="http://schemas.microsoft.com/office/drawing/2014/main" id="{BB7600CC-C2EF-46E7-9AE2-EBDD85D440B9}"/>
              </a:ext>
            </a:extLst>
          </p:cNvPr>
          <p:cNvSpPr/>
          <p:nvPr/>
        </p:nvSpPr>
        <p:spPr>
          <a:xfrm>
            <a:off x="230405" y="5044857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0" name="CuadroTexto 89">
            <a:hlinkClick r:id="rId29" action="ppaction://hlinksldjump"/>
            <a:extLst>
              <a:ext uri="{FF2B5EF4-FFF2-40B4-BE49-F238E27FC236}">
                <a16:creationId xmlns:a16="http://schemas.microsoft.com/office/drawing/2014/main" id="{C2FF365A-8BE2-4E61-AE19-C60A346B869C}"/>
              </a:ext>
            </a:extLst>
          </p:cNvPr>
          <p:cNvSpPr txBox="1"/>
          <p:nvPr/>
        </p:nvSpPr>
        <p:spPr>
          <a:xfrm>
            <a:off x="228483" y="5204119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6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D2CD6DAE-8277-4C0D-9CE5-F2D92D04E8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7503" y="269553"/>
            <a:ext cx="2959440" cy="660589"/>
          </a:xfrm>
          <a:prstGeom prst="rect">
            <a:avLst/>
          </a:prstGeom>
        </p:spPr>
      </p:pic>
      <p:sp>
        <p:nvSpPr>
          <p:cNvPr id="124" name="Título 1">
            <a:extLst>
              <a:ext uri="{FF2B5EF4-FFF2-40B4-BE49-F238E27FC236}">
                <a16:creationId xmlns:a16="http://schemas.microsoft.com/office/drawing/2014/main" id="{78C34950-E4EB-4F6C-A018-2F3DFA5456BF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Cableado estructurado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1B6B2DF7-D0A9-488D-B9E6-0FAC158E5CFC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5398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Imagen 1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EF8B3D-EEFA-4DA4-A295-876596D885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27583" y="294364"/>
            <a:ext cx="357112" cy="356339"/>
          </a:xfrm>
          <a:prstGeom prst="rect">
            <a:avLst/>
          </a:prstGeom>
        </p:spPr>
      </p:pic>
      <p:sp>
        <p:nvSpPr>
          <p:cNvPr id="112" name="Rectángulo: esquinas redondeadas 111">
            <a:extLst>
              <a:ext uri="{FF2B5EF4-FFF2-40B4-BE49-F238E27FC236}">
                <a16:creationId xmlns:a16="http://schemas.microsoft.com/office/drawing/2014/main" id="{4FB1DF45-A5F2-44DF-80D1-5D4B8A00E283}"/>
              </a:ext>
            </a:extLst>
          </p:cNvPr>
          <p:cNvSpPr/>
          <p:nvPr/>
        </p:nvSpPr>
        <p:spPr>
          <a:xfrm>
            <a:off x="3787470" y="4226643"/>
            <a:ext cx="295521" cy="79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5" name="Rectángulo: esquinas redondeadas 114">
            <a:extLst>
              <a:ext uri="{FF2B5EF4-FFF2-40B4-BE49-F238E27FC236}">
                <a16:creationId xmlns:a16="http://schemas.microsoft.com/office/drawing/2014/main" id="{7BEA1BAD-633C-4D0A-ABBD-C3417BADB286}"/>
              </a:ext>
            </a:extLst>
          </p:cNvPr>
          <p:cNvSpPr/>
          <p:nvPr/>
        </p:nvSpPr>
        <p:spPr>
          <a:xfrm>
            <a:off x="4259603" y="3830643"/>
            <a:ext cx="295521" cy="118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2" name="Rectángulo: esquinas redondeadas 121">
            <a:extLst>
              <a:ext uri="{FF2B5EF4-FFF2-40B4-BE49-F238E27FC236}">
                <a16:creationId xmlns:a16="http://schemas.microsoft.com/office/drawing/2014/main" id="{4D0CB1DD-E7DC-4F60-9241-7C9B693202E4}"/>
              </a:ext>
            </a:extLst>
          </p:cNvPr>
          <p:cNvSpPr/>
          <p:nvPr/>
        </p:nvSpPr>
        <p:spPr>
          <a:xfrm>
            <a:off x="5203869" y="3146643"/>
            <a:ext cx="295521" cy="1872000"/>
          </a:xfrm>
          <a:prstGeom prst="roundRect">
            <a:avLst>
              <a:gd name="adj" fmla="val 50000"/>
            </a:avLst>
          </a:prstGeom>
          <a:solidFill>
            <a:srgbClr val="738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7" name="Rectángulo: esquinas redondeadas 136">
            <a:extLst>
              <a:ext uri="{FF2B5EF4-FFF2-40B4-BE49-F238E27FC236}">
                <a16:creationId xmlns:a16="http://schemas.microsoft.com/office/drawing/2014/main" id="{E25CECC1-5808-4C86-92CE-FB9F28A9E739}"/>
              </a:ext>
            </a:extLst>
          </p:cNvPr>
          <p:cNvSpPr/>
          <p:nvPr/>
        </p:nvSpPr>
        <p:spPr>
          <a:xfrm>
            <a:off x="4731736" y="3290643"/>
            <a:ext cx="295521" cy="172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1" name="Rectángulo: esquinas redondeadas 140">
            <a:extLst>
              <a:ext uri="{FF2B5EF4-FFF2-40B4-BE49-F238E27FC236}">
                <a16:creationId xmlns:a16="http://schemas.microsoft.com/office/drawing/2014/main" id="{ACCAFD3E-3AFE-4541-AE46-15EB27FE762A}"/>
              </a:ext>
            </a:extLst>
          </p:cNvPr>
          <p:cNvSpPr/>
          <p:nvPr/>
        </p:nvSpPr>
        <p:spPr>
          <a:xfrm rot="10800000">
            <a:off x="5676001" y="2873935"/>
            <a:ext cx="295521" cy="2144708"/>
          </a:xfrm>
          <a:prstGeom prst="roundRect">
            <a:avLst>
              <a:gd name="adj" fmla="val 50000"/>
            </a:avLst>
          </a:prstGeom>
          <a:solidFill>
            <a:srgbClr val="5B7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2" name="Rectángulo: esquinas redondeadas 141">
            <a:extLst>
              <a:ext uri="{FF2B5EF4-FFF2-40B4-BE49-F238E27FC236}">
                <a16:creationId xmlns:a16="http://schemas.microsoft.com/office/drawing/2014/main" id="{1F8B81D2-5FC5-41AB-852F-93C9A9919291}"/>
              </a:ext>
            </a:extLst>
          </p:cNvPr>
          <p:cNvSpPr/>
          <p:nvPr/>
        </p:nvSpPr>
        <p:spPr>
          <a:xfrm>
            <a:off x="6154590" y="2407569"/>
            <a:ext cx="295521" cy="1584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3" name="Rectángulo: esquinas redondeadas 142">
            <a:extLst>
              <a:ext uri="{FF2B5EF4-FFF2-40B4-BE49-F238E27FC236}">
                <a16:creationId xmlns:a16="http://schemas.microsoft.com/office/drawing/2014/main" id="{0C3D8E95-B68A-48D7-B906-F20ED002B501}"/>
              </a:ext>
            </a:extLst>
          </p:cNvPr>
          <p:cNvSpPr/>
          <p:nvPr/>
        </p:nvSpPr>
        <p:spPr>
          <a:xfrm>
            <a:off x="6154590" y="3434643"/>
            <a:ext cx="295521" cy="1584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4E6B820D-11BE-40EC-B6CB-B89D61296974}"/>
              </a:ext>
            </a:extLst>
          </p:cNvPr>
          <p:cNvSpPr/>
          <p:nvPr/>
        </p:nvSpPr>
        <p:spPr>
          <a:xfrm>
            <a:off x="3248947" y="4640524"/>
            <a:ext cx="3585028" cy="2955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16200000" sx="95000" sy="95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5" name="Rectángulo 144">
            <a:extLst>
              <a:ext uri="{FF2B5EF4-FFF2-40B4-BE49-F238E27FC236}">
                <a16:creationId xmlns:a16="http://schemas.microsoft.com/office/drawing/2014/main" id="{801977AF-0245-44AB-BB04-7A21406B959E}"/>
              </a:ext>
            </a:extLst>
          </p:cNvPr>
          <p:cNvSpPr/>
          <p:nvPr/>
        </p:nvSpPr>
        <p:spPr>
          <a:xfrm>
            <a:off x="3046189" y="4623757"/>
            <a:ext cx="4093028" cy="88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2212D316-1E03-423B-B23C-082F610B79CE}"/>
              </a:ext>
            </a:extLst>
          </p:cNvPr>
          <p:cNvSpPr txBox="1"/>
          <p:nvPr/>
        </p:nvSpPr>
        <p:spPr>
          <a:xfrm rot="16200000">
            <a:off x="3212960" y="519100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Belden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1FCEDCE8-6719-493D-8C40-13D0362F675B}"/>
              </a:ext>
            </a:extLst>
          </p:cNvPr>
          <p:cNvSpPr txBox="1"/>
          <p:nvPr/>
        </p:nvSpPr>
        <p:spPr>
          <a:xfrm rot="16200000">
            <a:off x="3684607" y="519100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Siemon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B7782AA9-DBCE-482D-AAC4-0F3E94CD924D}"/>
              </a:ext>
            </a:extLst>
          </p:cNvPr>
          <p:cNvSpPr txBox="1"/>
          <p:nvPr/>
        </p:nvSpPr>
        <p:spPr>
          <a:xfrm rot="16200000">
            <a:off x="4163901" y="5191004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Panduit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8C518FA8-2435-4817-BB4F-14266CA5D2AA}"/>
              </a:ext>
            </a:extLst>
          </p:cNvPr>
          <p:cNvSpPr txBox="1"/>
          <p:nvPr/>
        </p:nvSpPr>
        <p:spPr>
          <a:xfrm rot="16200000">
            <a:off x="4630576" y="5191004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Otros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BC4ED97A-E92F-4407-A810-54104CA70A6E}"/>
              </a:ext>
            </a:extLst>
          </p:cNvPr>
          <p:cNvSpPr txBox="1"/>
          <p:nvPr/>
        </p:nvSpPr>
        <p:spPr>
          <a:xfrm rot="16200000">
            <a:off x="5109018" y="5191004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Furukawa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6CCFC5A4-2A00-4F8E-A580-12A47EDAD271}"/>
              </a:ext>
            </a:extLst>
          </p:cNvPr>
          <p:cNvSpPr txBox="1"/>
          <p:nvPr/>
        </p:nvSpPr>
        <p:spPr>
          <a:xfrm rot="16200000">
            <a:off x="5575203" y="5191004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Commscope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434D4023-ECA5-43B2-A3A6-4BB5BB2F954B}"/>
              </a:ext>
            </a:extLst>
          </p:cNvPr>
          <p:cNvSpPr txBox="1"/>
          <p:nvPr/>
        </p:nvSpPr>
        <p:spPr>
          <a:xfrm rot="16200000">
            <a:off x="5776232" y="2790301"/>
            <a:ext cx="1027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Netconnect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BE14E039-21DB-47A4-899D-6211F5C8843E}"/>
              </a:ext>
            </a:extLst>
          </p:cNvPr>
          <p:cNvSpPr txBox="1"/>
          <p:nvPr/>
        </p:nvSpPr>
        <p:spPr>
          <a:xfrm rot="16200000">
            <a:off x="5776233" y="3935110"/>
            <a:ext cx="1027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Systimax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CD017545-D0A1-414B-A77E-AABD26F21FE8}"/>
              </a:ext>
            </a:extLst>
          </p:cNvPr>
          <p:cNvSpPr txBox="1"/>
          <p:nvPr/>
        </p:nvSpPr>
        <p:spPr>
          <a:xfrm>
            <a:off x="3650301" y="3957432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4,4%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7054BD86-43BC-4B4D-AF06-AAC1166F030E}"/>
              </a:ext>
            </a:extLst>
          </p:cNvPr>
          <p:cNvSpPr txBox="1"/>
          <p:nvPr/>
        </p:nvSpPr>
        <p:spPr>
          <a:xfrm>
            <a:off x="4125413" y="3576432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8,8%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275A01A9-25BE-4FBF-9CE6-B46FB6D05883}"/>
              </a:ext>
            </a:extLst>
          </p:cNvPr>
          <p:cNvSpPr txBox="1"/>
          <p:nvPr/>
        </p:nvSpPr>
        <p:spPr>
          <a:xfrm>
            <a:off x="4590023" y="3036682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17,1%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F04968A4-EF44-4207-AA82-9ED630CBF7FA}"/>
              </a:ext>
            </a:extLst>
          </p:cNvPr>
          <p:cNvSpPr txBox="1"/>
          <p:nvPr/>
        </p:nvSpPr>
        <p:spPr>
          <a:xfrm>
            <a:off x="5054580" y="2858882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20,1%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8" name="CuadroTexto 157">
            <a:extLst>
              <a:ext uri="{FF2B5EF4-FFF2-40B4-BE49-F238E27FC236}">
                <a16:creationId xmlns:a16="http://schemas.microsoft.com/office/drawing/2014/main" id="{DA1EF41E-037C-4467-8AD3-0E65C9F9D850}"/>
              </a:ext>
            </a:extLst>
          </p:cNvPr>
          <p:cNvSpPr txBox="1"/>
          <p:nvPr/>
        </p:nvSpPr>
        <p:spPr>
          <a:xfrm>
            <a:off x="5535583" y="2617582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22,7%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9" name="CuadroTexto 158">
            <a:extLst>
              <a:ext uri="{FF2B5EF4-FFF2-40B4-BE49-F238E27FC236}">
                <a16:creationId xmlns:a16="http://schemas.microsoft.com/office/drawing/2014/main" id="{77AE34AD-1161-48B3-80F2-8E0796D8B13E}"/>
              </a:ext>
            </a:extLst>
          </p:cNvPr>
          <p:cNvSpPr txBox="1"/>
          <p:nvPr/>
        </p:nvSpPr>
        <p:spPr>
          <a:xfrm>
            <a:off x="6001768" y="2117267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26,7%</a:t>
            </a:r>
            <a:endParaRPr lang="es-CO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Rectángulo: esquinas redondeadas 159">
            <a:extLst>
              <a:ext uri="{FF2B5EF4-FFF2-40B4-BE49-F238E27FC236}">
                <a16:creationId xmlns:a16="http://schemas.microsoft.com/office/drawing/2014/main" id="{7326EE3B-5C3B-4783-A639-C8879F33E55A}"/>
              </a:ext>
            </a:extLst>
          </p:cNvPr>
          <p:cNvSpPr/>
          <p:nvPr/>
        </p:nvSpPr>
        <p:spPr>
          <a:xfrm>
            <a:off x="9140306" y="4414014"/>
            <a:ext cx="295521" cy="57625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1" name="Rectángulo: esquinas redondeadas 160">
            <a:extLst>
              <a:ext uri="{FF2B5EF4-FFF2-40B4-BE49-F238E27FC236}">
                <a16:creationId xmlns:a16="http://schemas.microsoft.com/office/drawing/2014/main" id="{D82F778E-05A7-4CCE-8564-429850877228}"/>
              </a:ext>
            </a:extLst>
          </p:cNvPr>
          <p:cNvSpPr/>
          <p:nvPr/>
        </p:nvSpPr>
        <p:spPr>
          <a:xfrm>
            <a:off x="9597412" y="4309924"/>
            <a:ext cx="295521" cy="6803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2" name="Rectángulo: esquinas redondeadas 161">
            <a:extLst>
              <a:ext uri="{FF2B5EF4-FFF2-40B4-BE49-F238E27FC236}">
                <a16:creationId xmlns:a16="http://schemas.microsoft.com/office/drawing/2014/main" id="{D56E4243-FB7F-4DE3-946B-1633CAD84882}"/>
              </a:ext>
            </a:extLst>
          </p:cNvPr>
          <p:cNvSpPr/>
          <p:nvPr/>
        </p:nvSpPr>
        <p:spPr>
          <a:xfrm>
            <a:off x="11411893" y="1864327"/>
            <a:ext cx="295521" cy="312593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3" name="Rectángulo: esquinas redondeadas 162">
            <a:extLst>
              <a:ext uri="{FF2B5EF4-FFF2-40B4-BE49-F238E27FC236}">
                <a16:creationId xmlns:a16="http://schemas.microsoft.com/office/drawing/2014/main" id="{39AAD526-F9A8-4C67-8FCB-C74D31FFC669}"/>
              </a:ext>
            </a:extLst>
          </p:cNvPr>
          <p:cNvSpPr/>
          <p:nvPr/>
        </p:nvSpPr>
        <p:spPr>
          <a:xfrm rot="10800000">
            <a:off x="10955936" y="2736664"/>
            <a:ext cx="295521" cy="2253602"/>
          </a:xfrm>
          <a:prstGeom prst="roundRect">
            <a:avLst>
              <a:gd name="adj" fmla="val 50000"/>
            </a:avLst>
          </a:prstGeom>
          <a:solidFill>
            <a:srgbClr val="5B7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4" name="Rectángulo: esquinas redondeadas 163">
            <a:extLst>
              <a:ext uri="{FF2B5EF4-FFF2-40B4-BE49-F238E27FC236}">
                <a16:creationId xmlns:a16="http://schemas.microsoft.com/office/drawing/2014/main" id="{F804ED4B-A8C2-4AF2-8315-FF7B99B462F2}"/>
              </a:ext>
            </a:extLst>
          </p:cNvPr>
          <p:cNvSpPr/>
          <p:nvPr/>
        </p:nvSpPr>
        <p:spPr>
          <a:xfrm>
            <a:off x="10041724" y="3910266"/>
            <a:ext cx="295521" cy="108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5" name="Rectángulo: esquinas redondeadas 164">
            <a:extLst>
              <a:ext uri="{FF2B5EF4-FFF2-40B4-BE49-F238E27FC236}">
                <a16:creationId xmlns:a16="http://schemas.microsoft.com/office/drawing/2014/main" id="{F730A8DE-B0D7-4F93-873B-FB520566CC64}"/>
              </a:ext>
            </a:extLst>
          </p:cNvPr>
          <p:cNvSpPr/>
          <p:nvPr/>
        </p:nvSpPr>
        <p:spPr>
          <a:xfrm>
            <a:off x="11411893" y="4193583"/>
            <a:ext cx="295521" cy="79668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7" name="Rectángulo: esquinas redondeadas 166">
            <a:extLst>
              <a:ext uri="{FF2B5EF4-FFF2-40B4-BE49-F238E27FC236}">
                <a16:creationId xmlns:a16="http://schemas.microsoft.com/office/drawing/2014/main" id="{0453D9DF-6962-4697-90B5-EDA1D47212AE}"/>
              </a:ext>
            </a:extLst>
          </p:cNvPr>
          <p:cNvSpPr/>
          <p:nvPr/>
        </p:nvSpPr>
        <p:spPr>
          <a:xfrm rot="10800000">
            <a:off x="10498830" y="3152163"/>
            <a:ext cx="295521" cy="1838103"/>
          </a:xfrm>
          <a:prstGeom prst="roundRect">
            <a:avLst>
              <a:gd name="adj" fmla="val 50000"/>
            </a:avLst>
          </a:prstGeom>
          <a:solidFill>
            <a:srgbClr val="738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8" name="Rectángulo 167">
            <a:extLst>
              <a:ext uri="{FF2B5EF4-FFF2-40B4-BE49-F238E27FC236}">
                <a16:creationId xmlns:a16="http://schemas.microsoft.com/office/drawing/2014/main" id="{8CF8ED81-215F-40D6-B1E5-96BDBC87D32E}"/>
              </a:ext>
            </a:extLst>
          </p:cNvPr>
          <p:cNvSpPr/>
          <p:nvPr/>
        </p:nvSpPr>
        <p:spPr>
          <a:xfrm>
            <a:off x="8735347" y="4651298"/>
            <a:ext cx="3381828" cy="307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16200000" sx="95000" sy="95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11CBEDA4-6878-467A-A513-E76F6C7A9C7E}"/>
              </a:ext>
            </a:extLst>
          </p:cNvPr>
          <p:cNvSpPr/>
          <p:nvPr/>
        </p:nvSpPr>
        <p:spPr>
          <a:xfrm>
            <a:off x="7781377" y="4658931"/>
            <a:ext cx="4797773" cy="88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ED4FEB5E-9EC1-4F0F-88EB-813CC1B95352}"/>
              </a:ext>
            </a:extLst>
          </p:cNvPr>
          <p:cNvSpPr txBox="1"/>
          <p:nvPr/>
        </p:nvSpPr>
        <p:spPr>
          <a:xfrm rot="16200000">
            <a:off x="8565796" y="522076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Furukawa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id="{CB5C0AEE-28F9-4129-985E-5843223A3ED0}"/>
              </a:ext>
            </a:extLst>
          </p:cNvPr>
          <p:cNvSpPr txBox="1"/>
          <p:nvPr/>
        </p:nvSpPr>
        <p:spPr>
          <a:xfrm rot="16200000">
            <a:off x="9022397" y="522076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Leviton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CuadroTexto 171">
            <a:extLst>
              <a:ext uri="{FF2B5EF4-FFF2-40B4-BE49-F238E27FC236}">
                <a16:creationId xmlns:a16="http://schemas.microsoft.com/office/drawing/2014/main" id="{E05BA429-FD5D-4231-8035-52B17E073536}"/>
              </a:ext>
            </a:extLst>
          </p:cNvPr>
          <p:cNvSpPr txBox="1"/>
          <p:nvPr/>
        </p:nvSpPr>
        <p:spPr>
          <a:xfrm rot="16200000">
            <a:off x="9465699" y="522076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Otros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030C2D40-3D18-4390-BE81-B198AFEC7A4A}"/>
              </a:ext>
            </a:extLst>
          </p:cNvPr>
          <p:cNvSpPr txBox="1"/>
          <p:nvPr/>
        </p:nvSpPr>
        <p:spPr>
          <a:xfrm rot="16200000">
            <a:off x="9922300" y="522076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Panduit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CuadroTexto 173">
            <a:extLst>
              <a:ext uri="{FF2B5EF4-FFF2-40B4-BE49-F238E27FC236}">
                <a16:creationId xmlns:a16="http://schemas.microsoft.com/office/drawing/2014/main" id="{6486447E-13E2-416F-B4F6-1EE883A7B388}"/>
              </a:ext>
            </a:extLst>
          </p:cNvPr>
          <p:cNvSpPr txBox="1"/>
          <p:nvPr/>
        </p:nvSpPr>
        <p:spPr>
          <a:xfrm rot="16200000">
            <a:off x="10835503" y="522076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Commscope</a:t>
            </a:r>
            <a:endParaRPr lang="es-CO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5" name="CuadroTexto 174">
            <a:extLst>
              <a:ext uri="{FF2B5EF4-FFF2-40B4-BE49-F238E27FC236}">
                <a16:creationId xmlns:a16="http://schemas.microsoft.com/office/drawing/2014/main" id="{BD4F09CA-B270-4063-956D-41BCF6374243}"/>
              </a:ext>
            </a:extLst>
          </p:cNvPr>
          <p:cNvSpPr txBox="1"/>
          <p:nvPr/>
        </p:nvSpPr>
        <p:spPr>
          <a:xfrm>
            <a:off x="9003137" y="4162452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3,7%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6" name="CuadroTexto 175">
            <a:extLst>
              <a:ext uri="{FF2B5EF4-FFF2-40B4-BE49-F238E27FC236}">
                <a16:creationId xmlns:a16="http://schemas.microsoft.com/office/drawing/2014/main" id="{9C510610-DEE9-4DA1-8F38-59B9E24722CE}"/>
              </a:ext>
            </a:extLst>
          </p:cNvPr>
          <p:cNvSpPr txBox="1"/>
          <p:nvPr/>
        </p:nvSpPr>
        <p:spPr>
          <a:xfrm>
            <a:off x="9478249" y="4025292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5,3%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CuadroTexto 176">
            <a:extLst>
              <a:ext uri="{FF2B5EF4-FFF2-40B4-BE49-F238E27FC236}">
                <a16:creationId xmlns:a16="http://schemas.microsoft.com/office/drawing/2014/main" id="{3A990667-3DE8-445C-8388-F3A5A462CCF1}"/>
              </a:ext>
            </a:extLst>
          </p:cNvPr>
          <p:cNvSpPr txBox="1"/>
          <p:nvPr/>
        </p:nvSpPr>
        <p:spPr>
          <a:xfrm>
            <a:off x="9892264" y="3647585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9,2%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CuadroTexto 177">
            <a:extLst>
              <a:ext uri="{FF2B5EF4-FFF2-40B4-BE49-F238E27FC236}">
                <a16:creationId xmlns:a16="http://schemas.microsoft.com/office/drawing/2014/main" id="{DBB76761-FD21-499D-98FC-48659A5EB6C9}"/>
              </a:ext>
            </a:extLst>
          </p:cNvPr>
          <p:cNvSpPr txBox="1"/>
          <p:nvPr/>
        </p:nvSpPr>
        <p:spPr>
          <a:xfrm>
            <a:off x="10348865" y="2906844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18,6%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CuadroTexto 178">
            <a:extLst>
              <a:ext uri="{FF2B5EF4-FFF2-40B4-BE49-F238E27FC236}">
                <a16:creationId xmlns:a16="http://schemas.microsoft.com/office/drawing/2014/main" id="{CD8454CC-1AA0-4093-99A1-1575F02D0F20}"/>
              </a:ext>
            </a:extLst>
          </p:cNvPr>
          <p:cNvSpPr txBox="1"/>
          <p:nvPr/>
        </p:nvSpPr>
        <p:spPr>
          <a:xfrm>
            <a:off x="11271653" y="1601646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40,1%</a:t>
            </a:r>
            <a:endParaRPr lang="es-CO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B89F3A61-ADF8-4BC7-9AEC-CF862C98918B}"/>
              </a:ext>
            </a:extLst>
          </p:cNvPr>
          <p:cNvSpPr txBox="1"/>
          <p:nvPr/>
        </p:nvSpPr>
        <p:spPr>
          <a:xfrm rot="16200000">
            <a:off x="10378901" y="5220763"/>
            <a:ext cx="142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Siemon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9006E89B-5275-489A-B798-FB85AE66CE24}"/>
              </a:ext>
            </a:extLst>
          </p:cNvPr>
          <p:cNvSpPr txBox="1"/>
          <p:nvPr/>
        </p:nvSpPr>
        <p:spPr>
          <a:xfrm>
            <a:off x="10805466" y="2457075"/>
            <a:ext cx="576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419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23,1%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CuadroTexto 181">
            <a:extLst>
              <a:ext uri="{FF2B5EF4-FFF2-40B4-BE49-F238E27FC236}">
                <a16:creationId xmlns:a16="http://schemas.microsoft.com/office/drawing/2014/main" id="{EEFB5A05-0BF6-4B3F-AF62-90E95977C11B}"/>
              </a:ext>
            </a:extLst>
          </p:cNvPr>
          <p:cNvSpPr txBox="1"/>
          <p:nvPr/>
        </p:nvSpPr>
        <p:spPr>
          <a:xfrm rot="16200000">
            <a:off x="11046990" y="2949956"/>
            <a:ext cx="1027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Netconnect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3" name="CuadroTexto 182">
            <a:extLst>
              <a:ext uri="{FF2B5EF4-FFF2-40B4-BE49-F238E27FC236}">
                <a16:creationId xmlns:a16="http://schemas.microsoft.com/office/drawing/2014/main" id="{FBF8E924-AE87-4915-8597-04AEEDF136E9}"/>
              </a:ext>
            </a:extLst>
          </p:cNvPr>
          <p:cNvSpPr txBox="1"/>
          <p:nvPr/>
        </p:nvSpPr>
        <p:spPr>
          <a:xfrm rot="16200000">
            <a:off x="11046991" y="4094765"/>
            <a:ext cx="1027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Systimax</a:t>
            </a:r>
            <a:endParaRPr lang="es-CO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7FCDA973-2AB5-4C83-902B-C6475E34B979}"/>
              </a:ext>
            </a:extLst>
          </p:cNvPr>
          <p:cNvSpPr txBox="1"/>
          <p:nvPr/>
        </p:nvSpPr>
        <p:spPr>
          <a:xfrm>
            <a:off x="8286752" y="1380228"/>
            <a:ext cx="3534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Distribución de Colombia por marcas </a:t>
            </a:r>
            <a:r>
              <a:rPr lang="es-419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USD 37,7 MM</a:t>
            </a:r>
            <a:endParaRPr lang="es-CO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FCDAB2A1-9918-49C9-9DCD-BFEB1313D8C4}"/>
              </a:ext>
            </a:extLst>
          </p:cNvPr>
          <p:cNvSpPr txBox="1"/>
          <p:nvPr/>
        </p:nvSpPr>
        <p:spPr>
          <a:xfrm>
            <a:off x="2933916" y="1774377"/>
            <a:ext cx="3534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Distribución de América Latina por marcas </a:t>
            </a:r>
            <a:r>
              <a:rPr lang="es-419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USD 482,8 MM</a:t>
            </a:r>
            <a:endParaRPr lang="es-CO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8" name="Imagen 18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C14326A-4609-49B9-AB9E-D6B6736D7EF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5528326" y="294364"/>
            <a:ext cx="357112" cy="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92" grpId="0"/>
      <p:bldP spid="112" grpId="0" animBg="1"/>
      <p:bldP spid="115" grpId="0" animBg="1"/>
      <p:bldP spid="122" grpId="0" animBg="1"/>
      <p:bldP spid="137" grpId="0" animBg="1"/>
      <p:bldP spid="141" grpId="0" animBg="1"/>
      <p:bldP spid="142" grpId="0" animBg="1"/>
      <p:bldP spid="143" grpId="0" animBg="1"/>
      <p:bldP spid="144" grpId="0" animBg="1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7" grpId="0" animBg="1"/>
      <p:bldP spid="168" grpId="0" animBg="1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139" name="Forma libre: forma 138">
            <a:hlinkClick r:id="rId23" action="ppaction://hlinksldjump"/>
            <a:extLst>
              <a:ext uri="{FF2B5EF4-FFF2-40B4-BE49-F238E27FC236}">
                <a16:creationId xmlns:a16="http://schemas.microsoft.com/office/drawing/2014/main" id="{7F1693B5-0DDE-4A76-9ADF-4BEEAA5E86DB}"/>
              </a:ext>
            </a:extLst>
          </p:cNvPr>
          <p:cNvSpPr/>
          <p:nvPr/>
        </p:nvSpPr>
        <p:spPr>
          <a:xfrm>
            <a:off x="576791" y="1750694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0" name="Forma libre: forma 139">
            <a:hlinkClick r:id="rId23" action="ppaction://hlinksldjump"/>
            <a:extLst>
              <a:ext uri="{FF2B5EF4-FFF2-40B4-BE49-F238E27FC236}">
                <a16:creationId xmlns:a16="http://schemas.microsoft.com/office/drawing/2014/main" id="{7E2BA61D-4362-454B-BE14-C3C95EF80313}"/>
              </a:ext>
            </a:extLst>
          </p:cNvPr>
          <p:cNvSpPr/>
          <p:nvPr/>
        </p:nvSpPr>
        <p:spPr>
          <a:xfrm>
            <a:off x="-1951692" y="1751030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2" name="CuadroTexto 91">
            <a:hlinkClick r:id="rId23" action="ppaction://hlinksldjump"/>
            <a:extLst>
              <a:ext uri="{FF2B5EF4-FFF2-40B4-BE49-F238E27FC236}">
                <a16:creationId xmlns:a16="http://schemas.microsoft.com/office/drawing/2014/main" id="{2FA60806-50C3-4649-866C-0A2F96DB1344}"/>
              </a:ext>
            </a:extLst>
          </p:cNvPr>
          <p:cNvSpPr txBox="1"/>
          <p:nvPr/>
        </p:nvSpPr>
        <p:spPr>
          <a:xfrm>
            <a:off x="961492" y="1865561"/>
            <a:ext cx="227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Mejor programa en certificaciones (</a:t>
            </a:r>
            <a:r>
              <a:rPr lang="es-419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PartnerPro</a:t>
            </a:r>
            <a:r>
              <a:rPr lang="es-419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Círculo: vacío 71">
            <a:hlinkClick r:id="rId25" action="ppaction://hlinksldjump"/>
            <a:extLst>
              <a:ext uri="{FF2B5EF4-FFF2-40B4-BE49-F238E27FC236}">
                <a16:creationId xmlns:a16="http://schemas.microsoft.com/office/drawing/2014/main" id="{1D06D642-C99F-46B2-B56E-F33970A14E47}"/>
              </a:ext>
            </a:extLst>
          </p:cNvPr>
          <p:cNvSpPr/>
          <p:nvPr/>
        </p:nvSpPr>
        <p:spPr>
          <a:xfrm>
            <a:off x="230405" y="92778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3" name="CuadroTexto 72">
            <a:hlinkClick r:id="rId25" action="ppaction://hlinksldjump"/>
            <a:extLst>
              <a:ext uri="{FF2B5EF4-FFF2-40B4-BE49-F238E27FC236}">
                <a16:creationId xmlns:a16="http://schemas.microsoft.com/office/drawing/2014/main" id="{53BF5E14-7433-44DC-9C3F-47F8AFD6A139}"/>
              </a:ext>
            </a:extLst>
          </p:cNvPr>
          <p:cNvSpPr txBox="1"/>
          <p:nvPr/>
        </p:nvSpPr>
        <p:spPr>
          <a:xfrm>
            <a:off x="228483" y="1090405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1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4" name="Círculo: vacío 73">
            <a:hlinkClick r:id="rId23" action="ppaction://hlinksldjump"/>
            <a:extLst>
              <a:ext uri="{FF2B5EF4-FFF2-40B4-BE49-F238E27FC236}">
                <a16:creationId xmlns:a16="http://schemas.microsoft.com/office/drawing/2014/main" id="{C768DF98-0CE1-45E4-A4DD-AA38D7BE8B69}"/>
              </a:ext>
            </a:extLst>
          </p:cNvPr>
          <p:cNvSpPr/>
          <p:nvPr/>
        </p:nvSpPr>
        <p:spPr>
          <a:xfrm>
            <a:off x="230405" y="175119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5" name="CuadroTexto 74">
            <a:hlinkClick r:id="rId23" action="ppaction://hlinksldjump"/>
            <a:extLst>
              <a:ext uri="{FF2B5EF4-FFF2-40B4-BE49-F238E27FC236}">
                <a16:creationId xmlns:a16="http://schemas.microsoft.com/office/drawing/2014/main" id="{8226A0A6-78D6-411C-BB38-8B123D089E8D}"/>
              </a:ext>
            </a:extLst>
          </p:cNvPr>
          <p:cNvSpPr txBox="1"/>
          <p:nvPr/>
        </p:nvSpPr>
        <p:spPr>
          <a:xfrm>
            <a:off x="228483" y="1913148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6" name="Círculo: vacío 75">
            <a:hlinkClick r:id="rId26" action="ppaction://hlinksldjump"/>
            <a:extLst>
              <a:ext uri="{FF2B5EF4-FFF2-40B4-BE49-F238E27FC236}">
                <a16:creationId xmlns:a16="http://schemas.microsoft.com/office/drawing/2014/main" id="{6A6A2954-A177-40F4-83C3-71094777D7C9}"/>
              </a:ext>
            </a:extLst>
          </p:cNvPr>
          <p:cNvSpPr/>
          <p:nvPr/>
        </p:nvSpPr>
        <p:spPr>
          <a:xfrm>
            <a:off x="230405" y="257461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7" name="CuadroTexto 76">
            <a:hlinkClick r:id="rId26" action="ppaction://hlinksldjump"/>
            <a:extLst>
              <a:ext uri="{FF2B5EF4-FFF2-40B4-BE49-F238E27FC236}">
                <a16:creationId xmlns:a16="http://schemas.microsoft.com/office/drawing/2014/main" id="{46003ED8-BB43-433F-AAF1-6F7CAFB6CFF8}"/>
              </a:ext>
            </a:extLst>
          </p:cNvPr>
          <p:cNvSpPr txBox="1"/>
          <p:nvPr/>
        </p:nvSpPr>
        <p:spPr>
          <a:xfrm>
            <a:off x="228483" y="2735891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3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8" name="Círculo: vacío 77">
            <a:hlinkClick r:id="rId27" action="ppaction://hlinksldjump"/>
            <a:extLst>
              <a:ext uri="{FF2B5EF4-FFF2-40B4-BE49-F238E27FC236}">
                <a16:creationId xmlns:a16="http://schemas.microsoft.com/office/drawing/2014/main" id="{B08CEE2A-C6B5-4064-8EF2-A842C44DFF4B}"/>
              </a:ext>
            </a:extLst>
          </p:cNvPr>
          <p:cNvSpPr/>
          <p:nvPr/>
        </p:nvSpPr>
        <p:spPr>
          <a:xfrm>
            <a:off x="230405" y="339802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9" name="CuadroTexto 78">
            <a:hlinkClick r:id="rId27" action="ppaction://hlinksldjump"/>
            <a:extLst>
              <a:ext uri="{FF2B5EF4-FFF2-40B4-BE49-F238E27FC236}">
                <a16:creationId xmlns:a16="http://schemas.microsoft.com/office/drawing/2014/main" id="{2FDF6630-D3CA-4F80-ABBC-C373D25BDB9C}"/>
              </a:ext>
            </a:extLst>
          </p:cNvPr>
          <p:cNvSpPr txBox="1"/>
          <p:nvPr/>
        </p:nvSpPr>
        <p:spPr>
          <a:xfrm>
            <a:off x="228483" y="3558634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4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0" name="Círculo: vacío 79">
            <a:hlinkClick r:id="rId28" action="ppaction://hlinksldjump"/>
            <a:extLst>
              <a:ext uri="{FF2B5EF4-FFF2-40B4-BE49-F238E27FC236}">
                <a16:creationId xmlns:a16="http://schemas.microsoft.com/office/drawing/2014/main" id="{061835B3-32DF-44F5-B31B-84E48086E595}"/>
              </a:ext>
            </a:extLst>
          </p:cNvPr>
          <p:cNvSpPr/>
          <p:nvPr/>
        </p:nvSpPr>
        <p:spPr>
          <a:xfrm>
            <a:off x="230405" y="422144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2" name="CuadroTexto 81">
            <a:hlinkClick r:id="rId28" action="ppaction://hlinksldjump"/>
            <a:extLst>
              <a:ext uri="{FF2B5EF4-FFF2-40B4-BE49-F238E27FC236}">
                <a16:creationId xmlns:a16="http://schemas.microsoft.com/office/drawing/2014/main" id="{B26A5FA0-369A-47FC-881D-6222B5747CD5}"/>
              </a:ext>
            </a:extLst>
          </p:cNvPr>
          <p:cNvSpPr txBox="1"/>
          <p:nvPr/>
        </p:nvSpPr>
        <p:spPr>
          <a:xfrm>
            <a:off x="228483" y="4381377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5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7" name="Círculo: vacío 86">
            <a:hlinkClick r:id="rId29" action="ppaction://hlinksldjump"/>
            <a:extLst>
              <a:ext uri="{FF2B5EF4-FFF2-40B4-BE49-F238E27FC236}">
                <a16:creationId xmlns:a16="http://schemas.microsoft.com/office/drawing/2014/main" id="{BB7600CC-C2EF-46E7-9AE2-EBDD85D440B9}"/>
              </a:ext>
            </a:extLst>
          </p:cNvPr>
          <p:cNvSpPr/>
          <p:nvPr/>
        </p:nvSpPr>
        <p:spPr>
          <a:xfrm>
            <a:off x="230405" y="5044857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0" name="CuadroTexto 89">
            <a:hlinkClick r:id="rId29" action="ppaction://hlinksldjump"/>
            <a:extLst>
              <a:ext uri="{FF2B5EF4-FFF2-40B4-BE49-F238E27FC236}">
                <a16:creationId xmlns:a16="http://schemas.microsoft.com/office/drawing/2014/main" id="{C2FF365A-8BE2-4E61-AE19-C60A346B869C}"/>
              </a:ext>
            </a:extLst>
          </p:cNvPr>
          <p:cNvSpPr txBox="1"/>
          <p:nvPr/>
        </p:nvSpPr>
        <p:spPr>
          <a:xfrm>
            <a:off x="228483" y="5204119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6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D2CD6DAE-8277-4C0D-9CE5-F2D92D04E8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7503" y="269553"/>
            <a:ext cx="2959440" cy="660589"/>
          </a:xfrm>
          <a:prstGeom prst="rect">
            <a:avLst/>
          </a:prstGeom>
        </p:spPr>
      </p:pic>
      <p:sp>
        <p:nvSpPr>
          <p:cNvPr id="124" name="Título 1">
            <a:extLst>
              <a:ext uri="{FF2B5EF4-FFF2-40B4-BE49-F238E27FC236}">
                <a16:creationId xmlns:a16="http://schemas.microsoft.com/office/drawing/2014/main" id="{78C34950-E4EB-4F6C-A018-2F3DFA5456BF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Cableado estructurado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1B6B2DF7-D0A9-488D-B9E6-0FAC158E5CFC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5398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Imagen 1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EF8B3D-EEFA-4DA4-A295-876596D885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27583" y="294364"/>
            <a:ext cx="357112" cy="356339"/>
          </a:xfrm>
          <a:prstGeom prst="rect">
            <a:avLst/>
          </a:prstGeom>
        </p:spPr>
      </p:pic>
      <p:pic>
        <p:nvPicPr>
          <p:cNvPr id="106" name="Imagen 10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F16850-0D27-45C2-A6CD-51F0954448E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5528326" y="294364"/>
            <a:ext cx="357112" cy="356339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B0E59F63-EAF7-4664-ABB4-84D36B087096}"/>
              </a:ext>
            </a:extLst>
          </p:cNvPr>
          <p:cNvPicPr>
            <a:picLocks noChangeAspect="1"/>
          </p:cNvPicPr>
          <p:nvPr/>
        </p:nvPicPr>
        <p:blipFill>
          <a:blip r:embed="rId33">
            <a:duotone>
              <a:srgbClr val="629DD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344" b="95508" l="9961" r="89844">
                        <a14:foregroundMark x1="24023" y1="19531" x2="30273" y2="14453"/>
                        <a14:foregroundMark x1="46484" y1="10547" x2="43750" y2="19531"/>
                        <a14:foregroundMark x1="40625" y1="29102" x2="40625" y2="44336"/>
                        <a14:foregroundMark x1="52734" y1="2539" x2="57813" y2="17188"/>
                        <a14:foregroundMark x1="64648" y1="8789" x2="78906" y2="55469"/>
                        <a14:foregroundMark x1="17383" y1="30664" x2="30273" y2="93945"/>
                        <a14:foregroundMark x1="54102" y1="43359" x2="46875" y2="54102"/>
                        <a14:foregroundMark x1="75586" y1="57422" x2="73633" y2="95508"/>
                        <a14:foregroundMark x1="86914" y1="26758" x2="85156" y2="58789"/>
                        <a14:foregroundMark x1="26367" y1="46875" x2="25391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58" y="2176464"/>
            <a:ext cx="396000" cy="396000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id="{30852975-F37D-4489-B2D9-675E22FFCAC0}"/>
              </a:ext>
            </a:extLst>
          </p:cNvPr>
          <p:cNvPicPr>
            <a:picLocks noChangeAspect="1"/>
          </p:cNvPicPr>
          <p:nvPr/>
        </p:nvPicPr>
        <p:blipFill>
          <a:blip r:embed="rId35">
            <a:duotone>
              <a:srgbClr val="629DD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320" b="96289" l="9961" r="89844">
                        <a14:foregroundMark x1="57813" y1="9570" x2="71484" y2="17578"/>
                        <a14:foregroundMark x1="70117" y1="73828" x2="58594" y2="86328"/>
                        <a14:foregroundMark x1="19922" y1="77344" x2="29688" y2="89063"/>
                        <a14:foregroundMark x1="34375" y1="91016" x2="33008" y2="96484"/>
                        <a14:foregroundMark x1="59570" y1="91602" x2="58203" y2="91992"/>
                        <a14:foregroundMark x1="45898" y1="3320" x2="63086" y2="5859"/>
                        <a14:foregroundMark x1="52148" y1="23438" x2="58594" y2="3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72" y="4266399"/>
            <a:ext cx="396000" cy="396000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3430627A-35B1-4A9F-8653-7B31DA3D73F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58" y="4245335"/>
            <a:ext cx="396000" cy="396000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6D89A3A6-2770-47D6-9A66-A81C4F16F5DE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32" y="2242897"/>
            <a:ext cx="396000" cy="396000"/>
          </a:xfrm>
          <a:prstGeom prst="rect">
            <a:avLst/>
          </a:prstGeom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F678F1F0-2FB9-43A2-AA84-AE671F9C7706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93" y="4972301"/>
            <a:ext cx="451566" cy="396000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26484E34-23D5-4E7A-8D79-34B6B3464EA2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55" y="1391871"/>
            <a:ext cx="396000" cy="396000"/>
          </a:xfrm>
          <a:prstGeom prst="rect">
            <a:avLst/>
          </a:prstGeom>
        </p:spPr>
      </p:pic>
      <p:sp>
        <p:nvSpPr>
          <p:cNvPr id="137" name="Círculo: vacío 136">
            <a:extLst>
              <a:ext uri="{FF2B5EF4-FFF2-40B4-BE49-F238E27FC236}">
                <a16:creationId xmlns:a16="http://schemas.microsoft.com/office/drawing/2014/main" id="{901A06F6-D098-402F-B1CF-5B5E353FD62B}"/>
              </a:ext>
            </a:extLst>
          </p:cNvPr>
          <p:cNvSpPr/>
          <p:nvPr/>
        </p:nvSpPr>
        <p:spPr>
          <a:xfrm>
            <a:off x="5859780" y="2169000"/>
            <a:ext cx="2520000" cy="2520000"/>
          </a:xfrm>
          <a:prstGeom prst="donut">
            <a:avLst>
              <a:gd name="adj" fmla="val 155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1" name="Círculo: vacío 140">
            <a:extLst>
              <a:ext uri="{FF2B5EF4-FFF2-40B4-BE49-F238E27FC236}">
                <a16:creationId xmlns:a16="http://schemas.microsoft.com/office/drawing/2014/main" id="{6D85E909-5DE9-4DFD-BCDD-D022EE0E703F}"/>
              </a:ext>
            </a:extLst>
          </p:cNvPr>
          <p:cNvSpPr/>
          <p:nvPr/>
        </p:nvSpPr>
        <p:spPr>
          <a:xfrm>
            <a:off x="5292441" y="2062631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2" name="Círculo: vacío 141">
            <a:extLst>
              <a:ext uri="{FF2B5EF4-FFF2-40B4-BE49-F238E27FC236}">
                <a16:creationId xmlns:a16="http://schemas.microsoft.com/office/drawing/2014/main" id="{FF2F94D2-06E4-4E2B-A849-DF13E58EB3A3}"/>
              </a:ext>
            </a:extLst>
          </p:cNvPr>
          <p:cNvSpPr/>
          <p:nvPr/>
        </p:nvSpPr>
        <p:spPr>
          <a:xfrm>
            <a:off x="8206578" y="2062631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3" name="Círculo: vacío 142">
            <a:extLst>
              <a:ext uri="{FF2B5EF4-FFF2-40B4-BE49-F238E27FC236}">
                <a16:creationId xmlns:a16="http://schemas.microsoft.com/office/drawing/2014/main" id="{6467B7B9-312D-45E4-ADA2-1B9177CF8205}"/>
              </a:ext>
            </a:extLst>
          </p:cNvPr>
          <p:cNvSpPr/>
          <p:nvPr/>
        </p:nvSpPr>
        <p:spPr>
          <a:xfrm>
            <a:off x="8206578" y="4111369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4" name="Círculo: vacío 143">
            <a:extLst>
              <a:ext uri="{FF2B5EF4-FFF2-40B4-BE49-F238E27FC236}">
                <a16:creationId xmlns:a16="http://schemas.microsoft.com/office/drawing/2014/main" id="{E3FCB7FB-BD1F-4C2F-AF5D-35680B76F3B2}"/>
              </a:ext>
            </a:extLst>
          </p:cNvPr>
          <p:cNvSpPr/>
          <p:nvPr/>
        </p:nvSpPr>
        <p:spPr>
          <a:xfrm>
            <a:off x="5292441" y="4109168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5" name="Círculo: vacío 144">
            <a:extLst>
              <a:ext uri="{FF2B5EF4-FFF2-40B4-BE49-F238E27FC236}">
                <a16:creationId xmlns:a16="http://schemas.microsoft.com/office/drawing/2014/main" id="{DDA9C305-DE0B-485B-817F-2828B89CF887}"/>
              </a:ext>
            </a:extLst>
          </p:cNvPr>
          <p:cNvSpPr/>
          <p:nvPr/>
        </p:nvSpPr>
        <p:spPr>
          <a:xfrm>
            <a:off x="6791399" y="4823259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6" name="Círculo: vacío 145">
            <a:extLst>
              <a:ext uri="{FF2B5EF4-FFF2-40B4-BE49-F238E27FC236}">
                <a16:creationId xmlns:a16="http://schemas.microsoft.com/office/drawing/2014/main" id="{0CA82E5D-4B59-4D31-9D16-287A3C2E30D0}"/>
              </a:ext>
            </a:extLst>
          </p:cNvPr>
          <p:cNvSpPr/>
          <p:nvPr/>
        </p:nvSpPr>
        <p:spPr>
          <a:xfrm>
            <a:off x="6757155" y="1298229"/>
            <a:ext cx="720000" cy="684000"/>
          </a:xfrm>
          <a:prstGeom prst="donut">
            <a:avLst>
              <a:gd name="adj" fmla="val 4046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5C674EFB-922D-4DF6-B27F-F2342043DDBA}"/>
              </a:ext>
            </a:extLst>
          </p:cNvPr>
          <p:cNvSpPr txBox="1"/>
          <p:nvPr/>
        </p:nvSpPr>
        <p:spPr>
          <a:xfrm>
            <a:off x="5961641" y="3006968"/>
            <a:ext cx="2357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200" dirty="0" err="1">
                <a:latin typeface="Century Gothic" panose="020B0502020202020204" pitchFamily="34" charset="0"/>
              </a:rPr>
              <a:t>PartnerPRO</a:t>
            </a:r>
            <a:r>
              <a:rPr lang="es-419" sz="2200" baseline="30000" dirty="0" err="1">
                <a:latin typeface="Century Gothic" panose="020B0502020202020204" pitchFamily="34" charset="0"/>
              </a:rPr>
              <a:t>TM</a:t>
            </a:r>
            <a:endParaRPr lang="es-CO" sz="2200" baseline="30000" dirty="0">
              <a:latin typeface="Century Gothic" panose="020B0502020202020204" pitchFamily="34" charset="0"/>
            </a:endParaRP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974B79E5-3724-41F9-91F2-D0E966B35C91}"/>
              </a:ext>
            </a:extLst>
          </p:cNvPr>
          <p:cNvSpPr txBox="1"/>
          <p:nvPr/>
        </p:nvSpPr>
        <p:spPr>
          <a:xfrm>
            <a:off x="5961641" y="3488858"/>
            <a:ext cx="235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kern="2000" spc="1050" dirty="0">
                <a:latin typeface="Century Gothic" panose="020B0502020202020204" pitchFamily="34" charset="0"/>
              </a:rPr>
              <a:t>Network</a:t>
            </a:r>
            <a:endParaRPr lang="es-CO" kern="2000" spc="1050" dirty="0">
              <a:latin typeface="Century Gothic" panose="020B0502020202020204" pitchFamily="34" charset="0"/>
            </a:endParaRPr>
          </a:p>
        </p:txBody>
      </p:sp>
      <p:cxnSp>
        <p:nvCxnSpPr>
          <p:cNvPr id="149" name="Conector recto 148">
            <a:extLst>
              <a:ext uri="{FF2B5EF4-FFF2-40B4-BE49-F238E27FC236}">
                <a16:creationId xmlns:a16="http://schemas.microsoft.com/office/drawing/2014/main" id="{CCD13D9D-FDBD-4BE7-B381-015FEF9E0762}"/>
              </a:ext>
            </a:extLst>
          </p:cNvPr>
          <p:cNvCxnSpPr/>
          <p:nvPr/>
        </p:nvCxnSpPr>
        <p:spPr>
          <a:xfrm>
            <a:off x="6051443" y="3455658"/>
            <a:ext cx="211215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4B7D791B-3A5C-4514-B877-D8A009832774}"/>
              </a:ext>
            </a:extLst>
          </p:cNvPr>
          <p:cNvSpPr txBox="1"/>
          <p:nvPr/>
        </p:nvSpPr>
        <p:spPr>
          <a:xfrm>
            <a:off x="6278030" y="1039281"/>
            <a:ext cx="165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Instaladores</a:t>
            </a:r>
            <a:endParaRPr lang="es-CO" sz="1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922A740C-1362-4A9E-994D-476A781439AF}"/>
              </a:ext>
            </a:extLst>
          </p:cNvPr>
          <p:cNvSpPr txBox="1"/>
          <p:nvPr/>
        </p:nvSpPr>
        <p:spPr>
          <a:xfrm>
            <a:off x="7738578" y="1771062"/>
            <a:ext cx="165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Integradores</a:t>
            </a:r>
            <a:endParaRPr lang="es-CO" sz="1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B741D778-E0FB-41D6-828D-083BC3F9C9FC}"/>
              </a:ext>
            </a:extLst>
          </p:cNvPr>
          <p:cNvSpPr txBox="1"/>
          <p:nvPr/>
        </p:nvSpPr>
        <p:spPr>
          <a:xfrm>
            <a:off x="7738578" y="4802065"/>
            <a:ext cx="165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Especialistas</a:t>
            </a:r>
            <a:endParaRPr lang="es-CO" sz="1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F10E0A05-7A18-437D-8BDB-1287429592B0}"/>
              </a:ext>
            </a:extLst>
          </p:cNvPr>
          <p:cNvSpPr txBox="1"/>
          <p:nvPr/>
        </p:nvSpPr>
        <p:spPr>
          <a:xfrm>
            <a:off x="4831858" y="4800392"/>
            <a:ext cx="165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Distribuidores</a:t>
            </a:r>
            <a:endParaRPr lang="es-CO" sz="1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29120F8C-8F85-404A-88E9-F1FDFA2898E9}"/>
              </a:ext>
            </a:extLst>
          </p:cNvPr>
          <p:cNvSpPr txBox="1"/>
          <p:nvPr/>
        </p:nvSpPr>
        <p:spPr>
          <a:xfrm>
            <a:off x="4819753" y="1811850"/>
            <a:ext cx="165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Consultorías</a:t>
            </a:r>
            <a:endParaRPr lang="es-CO" sz="1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9E04F198-59B6-4ADA-A64C-F55B5CB65157}"/>
              </a:ext>
            </a:extLst>
          </p:cNvPr>
          <p:cNvSpPr txBox="1"/>
          <p:nvPr/>
        </p:nvSpPr>
        <p:spPr>
          <a:xfrm>
            <a:off x="6323399" y="5537672"/>
            <a:ext cx="165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Alianzas</a:t>
            </a:r>
            <a:endParaRPr lang="es-CO" sz="1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7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92" grpId="0"/>
      <p:bldP spid="137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/>
      <p:bldP spid="148" grpId="0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DC3CEAB-D9A5-473F-815D-F5A19E3EA9AA}"/>
              </a:ext>
            </a:extLst>
          </p:cNvPr>
          <p:cNvGrpSpPr/>
          <p:nvPr/>
        </p:nvGrpSpPr>
        <p:grpSpPr>
          <a:xfrm>
            <a:off x="0" y="0"/>
            <a:ext cx="12192000" cy="6853245"/>
            <a:chOff x="0" y="-5979891"/>
            <a:chExt cx="12192000" cy="6853245"/>
          </a:xfrm>
        </p:grpSpPr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13B4281F-E486-4945-940F-C740DEE0D4DA}"/>
                </a:ext>
              </a:extLst>
            </p:cNvPr>
            <p:cNvGrpSpPr/>
            <p:nvPr/>
          </p:nvGrpSpPr>
          <p:grpSpPr>
            <a:xfrm>
              <a:off x="0" y="-5979891"/>
              <a:ext cx="12192000" cy="6786839"/>
              <a:chOff x="-9799917" y="0"/>
              <a:chExt cx="12192000" cy="6786839"/>
            </a:xfrm>
          </p:grpSpPr>
          <p:sp>
            <p:nvSpPr>
              <p:cNvPr id="131" name="Rectángulo 130">
                <a:extLst>
                  <a:ext uri="{FF2B5EF4-FFF2-40B4-BE49-F238E27FC236}">
                    <a16:creationId xmlns:a16="http://schemas.microsoft.com/office/drawing/2014/main" id="{281B320F-BAED-41F7-BEBF-29592310D318}"/>
                  </a:ext>
                </a:extLst>
              </p:cNvPr>
              <p:cNvSpPr/>
              <p:nvPr/>
            </p:nvSpPr>
            <p:spPr>
              <a:xfrm>
                <a:off x="-9799917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2" name="Forma libre: forma 13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125EF0A-D3B7-43CA-A8AC-A9120E06ACE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D5501C54-7063-4120-BBE4-32E7C1823C9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4" name="CuadroTexto 13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5E1994-B4B5-497E-A105-2E918A5D55B2}"/>
                  </a:ext>
                </a:extLst>
              </p:cNvPr>
              <p:cNvSpPr txBox="1"/>
              <p:nvPr/>
            </p:nvSpPr>
            <p:spPr>
              <a:xfrm>
                <a:off x="0" y="5967959"/>
                <a:ext cx="16560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Diseño y asesoría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1" name="Imagen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91900A1-DD16-4E1D-960A-8297D47E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117" y="275754"/>
              <a:ext cx="597600" cy="597600"/>
            </a:xfrm>
            <a:prstGeom prst="rect">
              <a:avLst/>
            </a:prstGeom>
          </p:spPr>
        </p:pic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E5CA24BC-1864-432C-9EB2-70FDDFD4E392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15719CF1-1530-4242-B411-3F6D81FFADC3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8723111" y="0"/>
              <a:chExt cx="12192000" cy="6786839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D60FE4F4-4E9E-4E02-85F9-73E3FEF77FAD}"/>
                  </a:ext>
                </a:extLst>
              </p:cNvPr>
              <p:cNvSpPr/>
              <p:nvPr/>
            </p:nvSpPr>
            <p:spPr>
              <a:xfrm>
                <a:off x="-8723111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6" name="Forma libre: forma 12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DFED997-7692-48B7-A5A4-DC206293B8D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019C5741-205F-4199-9B28-1E38A044CED3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8" name="CuadroTexto 1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97DAA1-1439-48A5-83D0-5B304B406790}"/>
                  </a:ext>
                </a:extLst>
              </p:cNvPr>
              <p:cNvSpPr txBox="1"/>
              <p:nvPr/>
            </p:nvSpPr>
            <p:spPr>
              <a:xfrm>
                <a:off x="0" y="5931970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Certificación de proyectos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9" name="Imagen 128">
              <a:hlinkClick r:id="rId5" action="ppaction://hlinksldjump"/>
              <a:extLst>
                <a:ext uri="{FF2B5EF4-FFF2-40B4-BE49-F238E27FC236}">
                  <a16:creationId xmlns:a16="http://schemas.microsoft.com/office/drawing/2014/main" id="{38326BD0-56F1-4752-A813-89E065A1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83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717E6026-25D4-420A-BD1A-9B08898EB9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A03E4AB-0F69-4CB7-9DBD-71FB7247F90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7634533" y="0"/>
              <a:chExt cx="12192000" cy="6786839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DEF282EB-4A45-4E3D-A51B-FC8EBE1FAB4B}"/>
                  </a:ext>
                </a:extLst>
              </p:cNvPr>
              <p:cNvSpPr/>
              <p:nvPr/>
            </p:nvSpPr>
            <p:spPr>
              <a:xfrm>
                <a:off x="-763453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7" name="Forma libre: forma 1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CAC0089-F9C4-4B78-A902-4C01784DE8FB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18" name="Rectángulo 117">
                <a:extLst>
                  <a:ext uri="{FF2B5EF4-FFF2-40B4-BE49-F238E27FC236}">
                    <a16:creationId xmlns:a16="http://schemas.microsoft.com/office/drawing/2014/main" id="{5BD6EE90-E2D7-4327-BB0D-6B2CDCBD0125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9" name="CuadroTexto 1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733BA-5CB6-476E-8913-CDFD372B99BF}"/>
                  </a:ext>
                </a:extLst>
              </p:cNvPr>
              <p:cNvSpPr txBox="1"/>
              <p:nvPr/>
            </p:nvSpPr>
            <p:spPr>
              <a:xfrm>
                <a:off x="0" y="5931971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Detección de incendios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20" name="Imagen 119">
              <a:hlinkClick r:id="rId7" action="ppaction://hlinksldjump"/>
              <a:extLst>
                <a:ext uri="{FF2B5EF4-FFF2-40B4-BE49-F238E27FC236}">
                  <a16:creationId xmlns:a16="http://schemas.microsoft.com/office/drawing/2014/main" id="{60C2E478-9F71-43B5-8AE0-FF019B10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0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B6BD976-EF34-4697-B2A1-74EAB821AADC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C086C4BE-D61A-4FE0-B06D-D4473019160B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6522405" y="0"/>
              <a:chExt cx="12192000" cy="6786839"/>
            </a:xfrm>
          </p:grpSpPr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27044C90-CEF2-4795-BB17-9C039ACF78BA}"/>
                  </a:ext>
                </a:extLst>
              </p:cNvPr>
              <p:cNvSpPr/>
              <p:nvPr/>
            </p:nvSpPr>
            <p:spPr>
              <a:xfrm>
                <a:off x="-652240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0" name="Forma libre: forma 9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B22902-69E4-440B-813B-60FBA9F559C8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101" name="Rectángulo 100">
                <a:extLst>
                  <a:ext uri="{FF2B5EF4-FFF2-40B4-BE49-F238E27FC236}">
                    <a16:creationId xmlns:a16="http://schemas.microsoft.com/office/drawing/2014/main" id="{578517CE-B7BD-426F-91C0-FBA22183414A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2" name="CuadroTexto 10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7E94685-F61E-45DB-9EA3-3EF41857A1E0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CCTV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3" name="Imagen 102">
              <a:hlinkClick r:id="rId9" action="ppaction://hlinksldjump"/>
              <a:extLst>
                <a:ext uri="{FF2B5EF4-FFF2-40B4-BE49-F238E27FC236}">
                  <a16:creationId xmlns:a16="http://schemas.microsoft.com/office/drawing/2014/main" id="{1D7EA11C-7AD0-4467-914F-FE63651E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35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8876AA7F-9D4F-412D-A793-10536A2300C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6643A0E2-8ABC-41B4-B162-4DBD115860E1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5445606" y="0"/>
              <a:chExt cx="12192000" cy="6786839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8C5747C-D360-4B5F-9653-8BEE9BE288CC}"/>
                  </a:ext>
                </a:extLst>
              </p:cNvPr>
              <p:cNvSpPr/>
              <p:nvPr/>
            </p:nvSpPr>
            <p:spPr>
              <a:xfrm>
                <a:off x="-544560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Forma libre: forma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86611B9-D336-46E8-B50D-161F1D0F3E67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067DCCC8-54BF-4151-9E06-A8DB4C12A81C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6" name="CuadroTexto 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C696659-A62A-444A-9081-FFC92B9B584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Domótica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97" name="Imagen 9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E88C1F-63AC-4D41-A802-29EDE83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79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146764A-2F9E-4AB2-A58E-E11920F9DAED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1828789" y="0"/>
            <a:chExt cx="12192000" cy="678683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825AF17D-A874-471B-8A65-B3AFF5871D67}"/>
                </a:ext>
              </a:extLst>
            </p:cNvPr>
            <p:cNvGrpSpPr/>
            <p:nvPr/>
          </p:nvGrpSpPr>
          <p:grpSpPr>
            <a:xfrm>
              <a:off x="1828789" y="0"/>
              <a:ext cx="12192000" cy="6786839"/>
              <a:chOff x="-4354295" y="0"/>
              <a:chExt cx="12192000" cy="6786839"/>
            </a:xfrm>
          </p:grpSpPr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93D054BF-DA6B-41F0-9030-2EC05A7443C5}"/>
                  </a:ext>
                </a:extLst>
              </p:cNvPr>
              <p:cNvSpPr/>
              <p:nvPr/>
            </p:nvSpPr>
            <p:spPr>
              <a:xfrm>
                <a:off x="-4354295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4" name="Forma libre: forma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83E478E-8BCE-4007-892F-8FE318C8CC9D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7B564D2-C7D6-4887-9E3A-E459D28C511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CuadroTexto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CE16A2B-A176-4E36-8DDD-7154EDEDF025}"/>
                  </a:ext>
                </a:extLst>
              </p:cNvPr>
              <p:cNvSpPr txBox="1"/>
              <p:nvPr/>
            </p:nvSpPr>
            <p:spPr>
              <a:xfrm>
                <a:off x="-11772" y="6016052"/>
                <a:ext cx="165600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Equipos activos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88" name="Imagen 8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048A227-F63C-49D8-B6E1-3623868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084" y="6350264"/>
              <a:ext cx="432000" cy="432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66B9F7E-B645-4434-AB19-51EC80FCF630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0D09CC-2BED-41B0-8F4C-45AD59B16F1D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3265723" y="0"/>
              <a:chExt cx="12192000" cy="678683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6C25986D-8D23-4CD9-A010-35EC92530800}"/>
                  </a:ext>
                </a:extLst>
              </p:cNvPr>
              <p:cNvSpPr/>
              <p:nvPr/>
            </p:nvSpPr>
            <p:spPr>
              <a:xfrm>
                <a:off x="-3265723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Forma libre: forma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7A4985-8C37-495E-BDFD-037CB5259680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4F260DD4-5361-4F51-995B-8E6E4C2EE272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CuadroTexto 5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F472FE7-BA10-4C3D-82D9-328D30D8C2CF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Soluciones e respaldo de energía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9" name="Imagen 108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C6A168-E5A7-4D13-B201-2DC3BB3C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977" y="6354839"/>
              <a:ext cx="432000" cy="43200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AD1E9AEA-5896-4758-B108-AC2F168431C5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885362" y="0"/>
            <a:chExt cx="12192000" cy="6786839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26038C9-6FFB-4546-883C-45DC023C63FB}"/>
                </a:ext>
              </a:extLst>
            </p:cNvPr>
            <p:cNvGrpSpPr/>
            <p:nvPr/>
          </p:nvGrpSpPr>
          <p:grpSpPr>
            <a:xfrm>
              <a:off x="885362" y="0"/>
              <a:ext cx="12192000" cy="6786839"/>
              <a:chOff x="-2191666" y="0"/>
              <a:chExt cx="12192000" cy="6786839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AC33D5EE-74D4-4BE6-9AC9-6AB0BBE82D9C}"/>
                  </a:ext>
                </a:extLst>
              </p:cNvPr>
              <p:cNvSpPr/>
              <p:nvPr/>
            </p:nvSpPr>
            <p:spPr>
              <a:xfrm>
                <a:off x="-2191666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Forma libre: forma 4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114AA16-2607-4AD0-BE2E-0D94AAF92501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F971252-9AD3-42D5-AC99-7EECE2650CC1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CuadroTexto 4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795215-D795-4D4F-BEE6-FD04FAB9DDA1}"/>
                  </a:ext>
                </a:extLst>
              </p:cNvPr>
              <p:cNvSpPr txBox="1"/>
              <p:nvPr/>
            </p:nvSpPr>
            <p:spPr>
              <a:xfrm>
                <a:off x="1097" y="5932407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Metalmecánica para telecomunicaciones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45" name="Imagen 44">
              <a:hlinkClick r:id="rId17" action="ppaction://hlinksldjump"/>
              <a:extLst>
                <a:ext uri="{FF2B5EF4-FFF2-40B4-BE49-F238E27FC236}">
                  <a16:creationId xmlns:a16="http://schemas.microsoft.com/office/drawing/2014/main" id="{35139780-22E9-47A8-9C24-37A53DF7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885" y="6350265"/>
              <a:ext cx="432000" cy="43200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26712C5-E24F-41F9-9305-2418209ED299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3F6FE57-7E47-4658-8EC1-DED368797B14}"/>
                </a:ext>
              </a:extLst>
            </p:cNvPr>
            <p:cNvGrpSpPr/>
            <p:nvPr/>
          </p:nvGrpSpPr>
          <p:grpSpPr>
            <a:xfrm>
              <a:off x="0" y="0"/>
              <a:ext cx="12192000" cy="6786839"/>
              <a:chOff x="-1088578" y="0"/>
              <a:chExt cx="12192000" cy="6786839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63AF8AB-9C29-40B8-8A2E-478DFEB22DF4}"/>
                  </a:ext>
                </a:extLst>
              </p:cNvPr>
              <p:cNvSpPr/>
              <p:nvPr/>
            </p:nvSpPr>
            <p:spPr>
              <a:xfrm>
                <a:off x="-1088578" y="0"/>
                <a:ext cx="12192000" cy="5958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t" rotWithShape="0">
                  <a:schemeClr val="tx1">
                    <a:lumMod val="75000"/>
                    <a:lumOff val="2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Forma libre: forma 2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7CAD630-3C8D-42B5-93A0-929776800E92}"/>
                  </a:ext>
                </a:extLst>
              </p:cNvPr>
              <p:cNvSpPr/>
              <p:nvPr/>
            </p:nvSpPr>
            <p:spPr>
              <a:xfrm>
                <a:off x="0" y="5958839"/>
                <a:ext cx="1656000" cy="828000"/>
              </a:xfrm>
              <a:custGeom>
                <a:avLst/>
                <a:gdLst>
                  <a:gd name="connsiteX0" fmla="*/ 0 w 1656000"/>
                  <a:gd name="connsiteY0" fmla="*/ 0 h 828000"/>
                  <a:gd name="connsiteX1" fmla="*/ 1656000 w 1656000"/>
                  <a:gd name="connsiteY1" fmla="*/ 0 h 828000"/>
                  <a:gd name="connsiteX2" fmla="*/ 828000 w 1656000"/>
                  <a:gd name="connsiteY2" fmla="*/ 828000 h 828000"/>
                  <a:gd name="connsiteX3" fmla="*/ 0 w 1656000"/>
                  <a:gd name="connsiteY3" fmla="*/ 0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6000" h="828000">
                    <a:moveTo>
                      <a:pt x="0" y="0"/>
                    </a:moveTo>
                    <a:lnTo>
                      <a:pt x="1656000" y="0"/>
                    </a:lnTo>
                    <a:cubicBezTo>
                      <a:pt x="1656000" y="457292"/>
                      <a:pt x="1285292" y="828000"/>
                      <a:pt x="828000" y="828000"/>
                    </a:cubicBezTo>
                    <a:cubicBezTo>
                      <a:pt x="370708" y="828000"/>
                      <a:pt x="0" y="45729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215900" dist="38100" sx="101000" sy="101000" algn="ctr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0251AD2-BBF0-4FF9-BA80-C40BB82947BD}"/>
                  </a:ext>
                </a:extLst>
              </p:cNvPr>
              <p:cNvSpPr/>
              <p:nvPr/>
            </p:nvSpPr>
            <p:spPr>
              <a:xfrm>
                <a:off x="0" y="5516379"/>
                <a:ext cx="1930400" cy="442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CuadroTexto 2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02D492BD-3F2F-4FF2-9047-FC03FA148A4D}"/>
                  </a:ext>
                </a:extLst>
              </p:cNvPr>
              <p:cNvSpPr txBox="1"/>
              <p:nvPr/>
            </p:nvSpPr>
            <p:spPr>
              <a:xfrm>
                <a:off x="-11772" y="5923719"/>
                <a:ext cx="165600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419" sz="1200" dirty="0">
                    <a:solidFill>
                      <a:srgbClr val="233450"/>
                    </a:solidFill>
                    <a:latin typeface="Nexa Light" panose="02000000000000000000" pitchFamily="2" charset="0"/>
                  </a:rPr>
                  <a:t>Canalización de redes</a:t>
                </a:r>
                <a:endParaRPr lang="es-CO" sz="1200" dirty="0">
                  <a:solidFill>
                    <a:srgbClr val="233450"/>
                  </a:solidFill>
                  <a:latin typeface="Nexa Light" panose="02000000000000000000" pitchFamily="2" charset="0"/>
                </a:endParaRPr>
              </a:p>
            </p:txBody>
          </p:sp>
        </p:grpSp>
        <p:pic>
          <p:nvPicPr>
            <p:cNvPr id="108" name="Imagen 10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62A2AD7-A2D9-48C0-B1DC-C1B9922E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300" y="6346412"/>
              <a:ext cx="432000" cy="432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ABA383-561E-4FD7-AD8C-853A01DD820A}"/>
              </a:ext>
            </a:extLst>
          </p:cNvPr>
          <p:cNvGrpSpPr/>
          <p:nvPr/>
        </p:nvGrpSpPr>
        <p:grpSpPr>
          <a:xfrm>
            <a:off x="0" y="0"/>
            <a:ext cx="12192000" cy="6786839"/>
            <a:chOff x="0" y="0"/>
            <a:chExt cx="12192000" cy="67868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7D7B44B-CEC2-4757-8800-ABC4D619664E}"/>
                </a:ext>
              </a:extLst>
            </p:cNvPr>
            <p:cNvSpPr/>
            <p:nvPr/>
          </p:nvSpPr>
          <p:spPr>
            <a:xfrm>
              <a:off x="0" y="0"/>
              <a:ext cx="12192000" cy="5958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t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Forma libre: forma 4">
              <a:hlinkClick r:id="rId21" action="ppaction://hlinksldjump"/>
              <a:extLst>
                <a:ext uri="{FF2B5EF4-FFF2-40B4-BE49-F238E27FC236}">
                  <a16:creationId xmlns:a16="http://schemas.microsoft.com/office/drawing/2014/main" id="{B8B9E221-AF66-4D3B-96FD-00263843523A}"/>
                </a:ext>
              </a:extLst>
            </p:cNvPr>
            <p:cNvSpPr/>
            <p:nvPr/>
          </p:nvSpPr>
          <p:spPr>
            <a:xfrm>
              <a:off x="0" y="5958839"/>
              <a:ext cx="1656000" cy="828000"/>
            </a:xfrm>
            <a:custGeom>
              <a:avLst/>
              <a:gdLst>
                <a:gd name="connsiteX0" fmla="*/ 0 w 1656000"/>
                <a:gd name="connsiteY0" fmla="*/ 0 h 828000"/>
                <a:gd name="connsiteX1" fmla="*/ 1656000 w 1656000"/>
                <a:gd name="connsiteY1" fmla="*/ 0 h 828000"/>
                <a:gd name="connsiteX2" fmla="*/ 828000 w 1656000"/>
                <a:gd name="connsiteY2" fmla="*/ 828000 h 828000"/>
                <a:gd name="connsiteX3" fmla="*/ 0 w 1656000"/>
                <a:gd name="connsiteY3" fmla="*/ 0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00" h="828000">
                  <a:moveTo>
                    <a:pt x="0" y="0"/>
                  </a:moveTo>
                  <a:lnTo>
                    <a:pt x="1656000" y="0"/>
                  </a:lnTo>
                  <a:cubicBezTo>
                    <a:pt x="1656000" y="457292"/>
                    <a:pt x="1285292" y="828000"/>
                    <a:pt x="828000" y="828000"/>
                  </a:cubicBezTo>
                  <a:cubicBezTo>
                    <a:pt x="370708" y="828000"/>
                    <a:pt x="0" y="45729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CO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B05E91F-A974-4439-899A-97A19D07E546}"/>
                </a:ext>
              </a:extLst>
            </p:cNvPr>
            <p:cNvSpPr/>
            <p:nvPr/>
          </p:nvSpPr>
          <p:spPr>
            <a:xfrm>
              <a:off x="0" y="5516379"/>
              <a:ext cx="1930400" cy="44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83E1C4-A970-4B9A-BFD6-9E0DF910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49" y="6350265"/>
              <a:ext cx="432000" cy="432000"/>
            </a:xfrm>
            <a:prstGeom prst="rect">
              <a:avLst/>
            </a:prstGeom>
          </p:spPr>
        </p:pic>
        <p:sp>
          <p:nvSpPr>
            <p:cNvPr id="9" name="CuadroTexto 8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AF44C0-FBAD-41A4-9085-86F9D93A068E}"/>
                </a:ext>
              </a:extLst>
            </p:cNvPr>
            <p:cNvSpPr txBox="1"/>
            <p:nvPr/>
          </p:nvSpPr>
          <p:spPr>
            <a:xfrm>
              <a:off x="0" y="5921793"/>
              <a:ext cx="1656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419" sz="1200" dirty="0">
                  <a:solidFill>
                    <a:srgbClr val="233450"/>
                  </a:solidFill>
                  <a:latin typeface="Nexa Light" panose="02000000000000000000" pitchFamily="2" charset="0"/>
                </a:rPr>
                <a:t>Soluciones en cableado</a:t>
              </a:r>
              <a:endParaRPr lang="es-CO" sz="1200" dirty="0">
                <a:solidFill>
                  <a:srgbClr val="233450"/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139" name="Forma libre: forma 138">
            <a:hlinkClick r:id="rId23" action="ppaction://hlinksldjump"/>
            <a:extLst>
              <a:ext uri="{FF2B5EF4-FFF2-40B4-BE49-F238E27FC236}">
                <a16:creationId xmlns:a16="http://schemas.microsoft.com/office/drawing/2014/main" id="{7F1693B5-0DDE-4A76-9ADF-4BEEAA5E86DB}"/>
              </a:ext>
            </a:extLst>
          </p:cNvPr>
          <p:cNvSpPr/>
          <p:nvPr/>
        </p:nvSpPr>
        <p:spPr>
          <a:xfrm>
            <a:off x="576791" y="2573017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40" name="Forma libre: forma 139">
            <a:hlinkClick r:id="rId23" action="ppaction://hlinksldjump"/>
            <a:extLst>
              <a:ext uri="{FF2B5EF4-FFF2-40B4-BE49-F238E27FC236}">
                <a16:creationId xmlns:a16="http://schemas.microsoft.com/office/drawing/2014/main" id="{7E2BA61D-4362-454B-BE14-C3C95EF80313}"/>
              </a:ext>
            </a:extLst>
          </p:cNvPr>
          <p:cNvSpPr/>
          <p:nvPr/>
        </p:nvSpPr>
        <p:spPr>
          <a:xfrm>
            <a:off x="-1951692" y="2573353"/>
            <a:ext cx="2880000" cy="720000"/>
          </a:xfrm>
          <a:custGeom>
            <a:avLst/>
            <a:gdLst>
              <a:gd name="connsiteX0" fmla="*/ 0 w 2880000"/>
              <a:gd name="connsiteY0" fmla="*/ 0 h 720000"/>
              <a:gd name="connsiteX1" fmla="*/ 2520000 w 2880000"/>
              <a:gd name="connsiteY1" fmla="*/ 0 h 720000"/>
              <a:gd name="connsiteX2" fmla="*/ 2880000 w 2880000"/>
              <a:gd name="connsiteY2" fmla="*/ 360000 h 720000"/>
              <a:gd name="connsiteX3" fmla="*/ 2520000 w 2880000"/>
              <a:gd name="connsiteY3" fmla="*/ 720000 h 720000"/>
              <a:gd name="connsiteX4" fmla="*/ 0 w 2880000"/>
              <a:gd name="connsiteY4" fmla="*/ 720000 h 720000"/>
              <a:gd name="connsiteX5" fmla="*/ 360000 w 2880000"/>
              <a:gd name="connsiteY5" fmla="*/ 360000 h 720000"/>
              <a:gd name="connsiteX6" fmla="*/ 0 w 2880000"/>
              <a:gd name="connsiteY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0000" h="720000">
                <a:moveTo>
                  <a:pt x="0" y="0"/>
                </a:moveTo>
                <a:lnTo>
                  <a:pt x="2520000" y="0"/>
                </a:lnTo>
                <a:cubicBezTo>
                  <a:pt x="2718823" y="0"/>
                  <a:pt x="2880000" y="161177"/>
                  <a:pt x="2880000" y="360000"/>
                </a:cubicBezTo>
                <a:cubicBezTo>
                  <a:pt x="2880000" y="558823"/>
                  <a:pt x="2718823" y="720000"/>
                  <a:pt x="2520000" y="720000"/>
                </a:cubicBezTo>
                <a:lnTo>
                  <a:pt x="0" y="720000"/>
                </a:lnTo>
                <a:cubicBezTo>
                  <a:pt x="198823" y="720000"/>
                  <a:pt x="360000" y="558823"/>
                  <a:pt x="360000" y="360000"/>
                </a:cubicBezTo>
                <a:cubicBezTo>
                  <a:pt x="360000" y="161177"/>
                  <a:pt x="198823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2" name="CuadroTexto 91">
            <a:hlinkClick r:id="rId23" action="ppaction://hlinksldjump"/>
            <a:extLst>
              <a:ext uri="{FF2B5EF4-FFF2-40B4-BE49-F238E27FC236}">
                <a16:creationId xmlns:a16="http://schemas.microsoft.com/office/drawing/2014/main" id="{2FA60806-50C3-4649-866C-0A2F96DB1344}"/>
              </a:ext>
            </a:extLst>
          </p:cNvPr>
          <p:cNvSpPr txBox="1"/>
          <p:nvPr/>
        </p:nvSpPr>
        <p:spPr>
          <a:xfrm>
            <a:off x="970079" y="2763740"/>
            <a:ext cx="2665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Garantía de confianza</a:t>
            </a:r>
          </a:p>
        </p:txBody>
      </p:sp>
      <p:pic>
        <p:nvPicPr>
          <p:cNvPr id="166" name="Imagen 16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4E029E-1FAB-4C8B-AD16-CCF2C3647AF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97" y="6314257"/>
            <a:ext cx="533609" cy="496311"/>
          </a:xfrm>
          <a:prstGeom prst="rect">
            <a:avLst/>
          </a:prstGeom>
        </p:spPr>
      </p:pic>
      <p:sp>
        <p:nvSpPr>
          <p:cNvPr id="72" name="Círculo: vacío 71">
            <a:hlinkClick r:id="rId25" action="ppaction://hlinksldjump"/>
            <a:extLst>
              <a:ext uri="{FF2B5EF4-FFF2-40B4-BE49-F238E27FC236}">
                <a16:creationId xmlns:a16="http://schemas.microsoft.com/office/drawing/2014/main" id="{1D06D642-C99F-46B2-B56E-F33970A14E47}"/>
              </a:ext>
            </a:extLst>
          </p:cNvPr>
          <p:cNvSpPr/>
          <p:nvPr/>
        </p:nvSpPr>
        <p:spPr>
          <a:xfrm>
            <a:off x="230405" y="92778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3" name="CuadroTexto 72">
            <a:hlinkClick r:id="rId25" action="ppaction://hlinksldjump"/>
            <a:extLst>
              <a:ext uri="{FF2B5EF4-FFF2-40B4-BE49-F238E27FC236}">
                <a16:creationId xmlns:a16="http://schemas.microsoft.com/office/drawing/2014/main" id="{53BF5E14-7433-44DC-9C3F-47F8AFD6A139}"/>
              </a:ext>
            </a:extLst>
          </p:cNvPr>
          <p:cNvSpPr txBox="1"/>
          <p:nvPr/>
        </p:nvSpPr>
        <p:spPr>
          <a:xfrm>
            <a:off x="228483" y="1090405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1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4" name="Círculo: vacío 73">
            <a:hlinkClick r:id="rId23" action="ppaction://hlinksldjump"/>
            <a:extLst>
              <a:ext uri="{FF2B5EF4-FFF2-40B4-BE49-F238E27FC236}">
                <a16:creationId xmlns:a16="http://schemas.microsoft.com/office/drawing/2014/main" id="{C768DF98-0CE1-45E4-A4DD-AA38D7BE8B69}"/>
              </a:ext>
            </a:extLst>
          </p:cNvPr>
          <p:cNvSpPr/>
          <p:nvPr/>
        </p:nvSpPr>
        <p:spPr>
          <a:xfrm>
            <a:off x="230405" y="175119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5" name="CuadroTexto 74">
            <a:hlinkClick r:id="rId23" action="ppaction://hlinksldjump"/>
            <a:extLst>
              <a:ext uri="{FF2B5EF4-FFF2-40B4-BE49-F238E27FC236}">
                <a16:creationId xmlns:a16="http://schemas.microsoft.com/office/drawing/2014/main" id="{8226A0A6-78D6-411C-BB38-8B123D089E8D}"/>
              </a:ext>
            </a:extLst>
          </p:cNvPr>
          <p:cNvSpPr txBox="1"/>
          <p:nvPr/>
        </p:nvSpPr>
        <p:spPr>
          <a:xfrm>
            <a:off x="228483" y="1913148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6" name="Círculo: vacío 75">
            <a:hlinkClick r:id="rId26" action="ppaction://hlinksldjump"/>
            <a:extLst>
              <a:ext uri="{FF2B5EF4-FFF2-40B4-BE49-F238E27FC236}">
                <a16:creationId xmlns:a16="http://schemas.microsoft.com/office/drawing/2014/main" id="{6A6A2954-A177-40F4-83C3-71094777D7C9}"/>
              </a:ext>
            </a:extLst>
          </p:cNvPr>
          <p:cNvSpPr/>
          <p:nvPr/>
        </p:nvSpPr>
        <p:spPr>
          <a:xfrm>
            <a:off x="230405" y="257461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7" name="CuadroTexto 76">
            <a:hlinkClick r:id="rId26" action="ppaction://hlinksldjump"/>
            <a:extLst>
              <a:ext uri="{FF2B5EF4-FFF2-40B4-BE49-F238E27FC236}">
                <a16:creationId xmlns:a16="http://schemas.microsoft.com/office/drawing/2014/main" id="{46003ED8-BB43-433F-AAF1-6F7CAFB6CFF8}"/>
              </a:ext>
            </a:extLst>
          </p:cNvPr>
          <p:cNvSpPr txBox="1"/>
          <p:nvPr/>
        </p:nvSpPr>
        <p:spPr>
          <a:xfrm>
            <a:off x="228483" y="2735891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3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78" name="Círculo: vacío 77">
            <a:hlinkClick r:id="rId27" action="ppaction://hlinksldjump"/>
            <a:extLst>
              <a:ext uri="{FF2B5EF4-FFF2-40B4-BE49-F238E27FC236}">
                <a16:creationId xmlns:a16="http://schemas.microsoft.com/office/drawing/2014/main" id="{B08CEE2A-C6B5-4064-8EF2-A842C44DFF4B}"/>
              </a:ext>
            </a:extLst>
          </p:cNvPr>
          <p:cNvSpPr/>
          <p:nvPr/>
        </p:nvSpPr>
        <p:spPr>
          <a:xfrm>
            <a:off x="230405" y="3398028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79" name="CuadroTexto 78">
            <a:hlinkClick r:id="rId27" action="ppaction://hlinksldjump"/>
            <a:extLst>
              <a:ext uri="{FF2B5EF4-FFF2-40B4-BE49-F238E27FC236}">
                <a16:creationId xmlns:a16="http://schemas.microsoft.com/office/drawing/2014/main" id="{2FDF6630-D3CA-4F80-ABBC-C373D25BDB9C}"/>
              </a:ext>
            </a:extLst>
          </p:cNvPr>
          <p:cNvSpPr txBox="1"/>
          <p:nvPr/>
        </p:nvSpPr>
        <p:spPr>
          <a:xfrm>
            <a:off x="228483" y="3558634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4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0" name="Círculo: vacío 79">
            <a:hlinkClick r:id="rId28" action="ppaction://hlinksldjump"/>
            <a:extLst>
              <a:ext uri="{FF2B5EF4-FFF2-40B4-BE49-F238E27FC236}">
                <a16:creationId xmlns:a16="http://schemas.microsoft.com/office/drawing/2014/main" id="{061835B3-32DF-44F5-B31B-84E48086E595}"/>
              </a:ext>
            </a:extLst>
          </p:cNvPr>
          <p:cNvSpPr/>
          <p:nvPr/>
        </p:nvSpPr>
        <p:spPr>
          <a:xfrm>
            <a:off x="230405" y="4221443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2" name="CuadroTexto 81">
            <a:hlinkClick r:id="rId28" action="ppaction://hlinksldjump"/>
            <a:extLst>
              <a:ext uri="{FF2B5EF4-FFF2-40B4-BE49-F238E27FC236}">
                <a16:creationId xmlns:a16="http://schemas.microsoft.com/office/drawing/2014/main" id="{B26A5FA0-369A-47FC-881D-6222B5747CD5}"/>
              </a:ext>
            </a:extLst>
          </p:cNvPr>
          <p:cNvSpPr txBox="1"/>
          <p:nvPr/>
        </p:nvSpPr>
        <p:spPr>
          <a:xfrm>
            <a:off x="228483" y="4381377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5</a:t>
            </a:r>
            <a:endParaRPr lang="es-CO" sz="4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87" name="Círculo: vacío 86">
            <a:hlinkClick r:id="rId29" action="ppaction://hlinksldjump"/>
            <a:extLst>
              <a:ext uri="{FF2B5EF4-FFF2-40B4-BE49-F238E27FC236}">
                <a16:creationId xmlns:a16="http://schemas.microsoft.com/office/drawing/2014/main" id="{BB7600CC-C2EF-46E7-9AE2-EBDD85D440B9}"/>
              </a:ext>
            </a:extLst>
          </p:cNvPr>
          <p:cNvSpPr/>
          <p:nvPr/>
        </p:nvSpPr>
        <p:spPr>
          <a:xfrm>
            <a:off x="230405" y="5044857"/>
            <a:ext cx="720000" cy="720000"/>
          </a:xfrm>
          <a:prstGeom prst="donut">
            <a:avLst>
              <a:gd name="adj" fmla="val 522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90" name="CuadroTexto 89">
            <a:hlinkClick r:id="rId29" action="ppaction://hlinksldjump"/>
            <a:extLst>
              <a:ext uri="{FF2B5EF4-FFF2-40B4-BE49-F238E27FC236}">
                <a16:creationId xmlns:a16="http://schemas.microsoft.com/office/drawing/2014/main" id="{C2FF365A-8BE2-4E61-AE19-C60A346B869C}"/>
              </a:ext>
            </a:extLst>
          </p:cNvPr>
          <p:cNvSpPr txBox="1"/>
          <p:nvPr/>
        </p:nvSpPr>
        <p:spPr>
          <a:xfrm>
            <a:off x="228483" y="5204119"/>
            <a:ext cx="7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dirty="0">
                <a:latin typeface="Century Gothic" panose="020B0502020202020204" pitchFamily="34" charset="0"/>
                <a:ea typeface="Roboto" panose="02000000000000000000" pitchFamily="2" charset="0"/>
              </a:rPr>
              <a:t>6</a:t>
            </a:r>
            <a:endParaRPr lang="es-CO" sz="20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D2CD6DAE-8277-4C0D-9CE5-F2D92D04E8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7503" y="269553"/>
            <a:ext cx="2959440" cy="660589"/>
          </a:xfrm>
          <a:prstGeom prst="rect">
            <a:avLst/>
          </a:prstGeom>
        </p:spPr>
      </p:pic>
      <p:sp>
        <p:nvSpPr>
          <p:cNvPr id="124" name="Título 1">
            <a:extLst>
              <a:ext uri="{FF2B5EF4-FFF2-40B4-BE49-F238E27FC236}">
                <a16:creationId xmlns:a16="http://schemas.microsoft.com/office/drawing/2014/main" id="{78C34950-E4EB-4F6C-A018-2F3DFA5456BF}"/>
              </a:ext>
            </a:extLst>
          </p:cNvPr>
          <p:cNvSpPr txBox="1">
            <a:spLocks/>
          </p:cNvSpPr>
          <p:nvPr/>
        </p:nvSpPr>
        <p:spPr>
          <a:xfrm>
            <a:off x="0" y="126790"/>
            <a:ext cx="71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419"/>
            </a:defPPr>
            <a:lvl1pPr algn="ctr">
              <a:defRPr sz="4000">
                <a:solidFill>
                  <a:srgbClr val="233450"/>
                </a:solidFill>
                <a:latin typeface="Nexa Light" panose="02000000000000000000" pitchFamily="2" charset="0"/>
              </a:defRPr>
            </a:lvl1pPr>
          </a:lstStyle>
          <a:p>
            <a:pPr algn="l"/>
            <a:r>
              <a:rPr lang="es-CO" sz="3600" dirty="0">
                <a:latin typeface="Century Gothic" panose="020B0502020202020204" pitchFamily="34" charset="0"/>
              </a:rPr>
              <a:t>Cableado estructurado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1B6B2DF7-D0A9-488D-B9E6-0FAC158E5CFC}"/>
              </a:ext>
            </a:extLst>
          </p:cNvPr>
          <p:cNvCxnSpPr>
            <a:cxnSpLocks/>
          </p:cNvCxnSpPr>
          <p:nvPr/>
        </p:nvCxnSpPr>
        <p:spPr>
          <a:xfrm>
            <a:off x="0" y="789230"/>
            <a:ext cx="539829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Imagen 1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EF8B3D-EEFA-4DA4-A295-876596D885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27583" y="294364"/>
            <a:ext cx="357112" cy="356339"/>
          </a:xfrm>
          <a:prstGeom prst="rect">
            <a:avLst/>
          </a:prstGeom>
        </p:spPr>
      </p:pic>
      <p:pic>
        <p:nvPicPr>
          <p:cNvPr id="106" name="Imagen 10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F16850-0D27-45C2-A6CD-51F0954448E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5528326" y="294364"/>
            <a:ext cx="357112" cy="356339"/>
          </a:xfrm>
          <a:prstGeom prst="rect">
            <a:avLst/>
          </a:prstGeom>
        </p:spPr>
      </p:pic>
      <p:pic>
        <p:nvPicPr>
          <p:cNvPr id="156" name="Imagen 155">
            <a:extLst>
              <a:ext uri="{FF2B5EF4-FFF2-40B4-BE49-F238E27FC236}">
                <a16:creationId xmlns:a16="http://schemas.microsoft.com/office/drawing/2014/main" id="{001F9A96-4AC8-405C-A58C-1D870865DC92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40462" t="13927" r="3526" b="5914"/>
          <a:stretch/>
        </p:blipFill>
        <p:spPr>
          <a:xfrm>
            <a:off x="6534178" y="1379106"/>
            <a:ext cx="5657822" cy="40997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6C7CC43-DE9C-448C-A4BB-D08A5B75B142}"/>
              </a:ext>
            </a:extLst>
          </p:cNvPr>
          <p:cNvSpPr txBox="1"/>
          <p:nvPr/>
        </p:nvSpPr>
        <p:spPr>
          <a:xfrm>
            <a:off x="3635653" y="1379106"/>
            <a:ext cx="271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latin typeface="Century Gothic" panose="020B0502020202020204" pitchFamily="34" charset="0"/>
              </a:rPr>
              <a:t>Garantía de 25 años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F7C9181B-AD45-48E1-A470-6AE7CE4A1BCF}"/>
              </a:ext>
            </a:extLst>
          </p:cNvPr>
          <p:cNvSpPr txBox="1"/>
          <p:nvPr/>
        </p:nvSpPr>
        <p:spPr>
          <a:xfrm>
            <a:off x="3635653" y="2078821"/>
            <a:ext cx="271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latin typeface="Century Gothic" panose="020B0502020202020204" pitchFamily="34" charset="0"/>
              </a:rPr>
              <a:t>Sistema global unificado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1538B394-E160-4919-A9E7-B2659E859802}"/>
              </a:ext>
            </a:extLst>
          </p:cNvPr>
          <p:cNvSpPr txBox="1"/>
          <p:nvPr/>
        </p:nvSpPr>
        <p:spPr>
          <a:xfrm>
            <a:off x="3635653" y="2778536"/>
            <a:ext cx="271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latin typeface="Century Gothic" panose="020B0502020202020204" pitchFamily="34" charset="0"/>
              </a:rPr>
              <a:t>Web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67" name="CuadroTexto 166">
            <a:extLst>
              <a:ext uri="{FF2B5EF4-FFF2-40B4-BE49-F238E27FC236}">
                <a16:creationId xmlns:a16="http://schemas.microsoft.com/office/drawing/2014/main" id="{2C579243-B312-4CC3-BA83-FE1E387E90E8}"/>
              </a:ext>
            </a:extLst>
          </p:cNvPr>
          <p:cNvSpPr txBox="1"/>
          <p:nvPr/>
        </p:nvSpPr>
        <p:spPr>
          <a:xfrm>
            <a:off x="3635653" y="3478251"/>
            <a:ext cx="271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latin typeface="Century Gothic" panose="020B0502020202020204" pitchFamily="34" charset="0"/>
              </a:rPr>
              <a:t>Registro electrónico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8370A0EA-A864-4FC9-B32E-00DCECB35C23}"/>
              </a:ext>
            </a:extLst>
          </p:cNvPr>
          <p:cNvSpPr txBox="1"/>
          <p:nvPr/>
        </p:nvSpPr>
        <p:spPr>
          <a:xfrm>
            <a:off x="3635653" y="4177966"/>
            <a:ext cx="2719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latin typeface="Century Gothic" panose="020B0502020202020204" pitchFamily="34" charset="0"/>
              </a:rPr>
              <a:t>Garantía de productos, aplicaciones y performance</a:t>
            </a:r>
            <a:endParaRPr lang="es-CO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33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92" grpId="0"/>
      <p:bldP spid="3" grpId="0"/>
      <p:bldP spid="157" grpId="0"/>
      <p:bldP spid="165" grpId="0"/>
      <p:bldP spid="167" grpId="0"/>
      <p:bldP spid="168" grpId="0"/>
    </p:bldLst>
  </p:timing>
</p:sld>
</file>

<file path=ppt/theme/theme1.xml><?xml version="1.0" encoding="utf-8"?>
<a:theme xmlns:a="http://schemas.openxmlformats.org/drawingml/2006/main" name="Tema de Offic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2708</Words>
  <Application>Microsoft Office PowerPoint</Application>
  <PresentationFormat>Panorámica</PresentationFormat>
  <Paragraphs>686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Caviar Dreams</vt:lpstr>
      <vt:lpstr>Century Gothic</vt:lpstr>
      <vt:lpstr>Montserrat</vt:lpstr>
      <vt:lpstr>Nexa Light</vt:lpstr>
      <vt:lpstr>Wingdings</vt:lpstr>
      <vt:lpstr>Wingdings 2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EytelV</dc:creator>
  <cp:lastModifiedBy>CLIENTE365- 6</cp:lastModifiedBy>
  <cp:revision>95</cp:revision>
  <dcterms:created xsi:type="dcterms:W3CDTF">2019-05-05T13:04:59Z</dcterms:created>
  <dcterms:modified xsi:type="dcterms:W3CDTF">2019-11-29T19:10:08Z</dcterms:modified>
</cp:coreProperties>
</file>